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a:t>Mein Land</a:t>
            </a:r>
            <a:endParaRPr lang="en-CA" dirty="0"/>
          </a:p>
        </p:txBody>
      </p:sp>
      <p:sp>
        <p:nvSpPr>
          <p:cNvPr id="3" name="Объект 2"/>
          <p:cNvSpPr>
            <a:spLocks noGrp="1"/>
          </p:cNvSpPr>
          <p:nvPr>
            <p:ph idx="1"/>
          </p:nvPr>
        </p:nvSpPr>
        <p:spPr/>
        <p:txBody>
          <a:bodyPr>
            <a:noAutofit/>
          </a:bodyPr>
          <a:lstStyle/>
          <a:p>
            <a:pPr marL="0" indent="0">
              <a:buNone/>
            </a:pPr>
            <a:r>
              <a:rPr lang="de-DE" sz="3200" dirty="0"/>
              <a:t>Ich komme aus der Ukraine. Mein Land liegt in Osteuropa. Die Hauptstadt heißt </a:t>
            </a:r>
            <a:r>
              <a:rPr lang="de-DE" sz="3200" dirty="0" err="1"/>
              <a:t>Kyiv</a:t>
            </a:r>
            <a:r>
              <a:rPr lang="de-DE" sz="3200" dirty="0"/>
              <a:t>. In der Ukraine gibt es viele schöne Städte, Flüsse und Wälder. Die Menschen sind freundlich und gastfreundlich. Wir sprechen Ukrainisch, aber viele Leute verstehen auch Russisch oder Englisch. Im Winter ist es kalt und es schneit oft, im Sommer ist es warm und sonnig. Ich liebe mein Land, weil meine Familie und Freunde dort leben.</a:t>
            </a:r>
            <a:endParaRPr lang="en-CA" sz="32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fontScale="92500" lnSpcReduction="20000"/>
          </a:bodyPr>
          <a:lstStyle/>
          <a:p>
            <a:r>
              <a:rPr lang="en-CA" dirty="0"/>
              <a:t>das Land – </a:t>
            </a:r>
            <a:r>
              <a:rPr lang="ru-RU" dirty="0"/>
              <a:t>страна</a:t>
            </a:r>
          </a:p>
          <a:p>
            <a:r>
              <a:rPr lang="en-CA" dirty="0"/>
              <a:t>die </a:t>
            </a:r>
            <a:r>
              <a:rPr lang="en-CA" dirty="0" err="1"/>
              <a:t>Hauptstadt</a:t>
            </a:r>
            <a:r>
              <a:rPr lang="en-CA" dirty="0"/>
              <a:t> – </a:t>
            </a:r>
            <a:r>
              <a:rPr lang="ru-RU" dirty="0"/>
              <a:t>столица</a:t>
            </a:r>
          </a:p>
          <a:p>
            <a:r>
              <a:rPr lang="en-CA" dirty="0"/>
              <a:t>der </a:t>
            </a:r>
            <a:r>
              <a:rPr lang="en-CA" dirty="0" err="1"/>
              <a:t>Fluss</a:t>
            </a:r>
            <a:r>
              <a:rPr lang="en-CA" dirty="0"/>
              <a:t> – </a:t>
            </a:r>
            <a:r>
              <a:rPr lang="ru-RU" dirty="0"/>
              <a:t>река</a:t>
            </a:r>
          </a:p>
          <a:p>
            <a:r>
              <a:rPr lang="en-CA" dirty="0"/>
              <a:t>der Wald – </a:t>
            </a:r>
            <a:r>
              <a:rPr lang="ru-RU" dirty="0"/>
              <a:t>лес</a:t>
            </a:r>
          </a:p>
          <a:p>
            <a:r>
              <a:rPr lang="en-CA" dirty="0" err="1"/>
              <a:t>freundlich</a:t>
            </a:r>
            <a:r>
              <a:rPr lang="en-CA" dirty="0"/>
              <a:t> – </a:t>
            </a:r>
            <a:r>
              <a:rPr lang="ru-RU" dirty="0"/>
              <a:t>дружелюбный</a:t>
            </a:r>
          </a:p>
          <a:p>
            <a:r>
              <a:rPr lang="en-CA" dirty="0"/>
              <a:t>die </a:t>
            </a:r>
            <a:r>
              <a:rPr lang="en-CA" dirty="0" err="1"/>
              <a:t>Sprache</a:t>
            </a:r>
            <a:r>
              <a:rPr lang="en-CA" dirty="0"/>
              <a:t> – </a:t>
            </a:r>
            <a:r>
              <a:rPr lang="ru-RU" dirty="0"/>
              <a:t>язык</a:t>
            </a:r>
          </a:p>
          <a:p>
            <a:r>
              <a:rPr lang="en-CA" dirty="0" err="1"/>
              <a:t>verstehen</a:t>
            </a:r>
            <a:r>
              <a:rPr lang="en-CA" dirty="0"/>
              <a:t> – </a:t>
            </a:r>
            <a:r>
              <a:rPr lang="ru-RU" dirty="0"/>
              <a:t>понимать</a:t>
            </a:r>
          </a:p>
          <a:p>
            <a:r>
              <a:rPr lang="en-CA" dirty="0" err="1"/>
              <a:t>kalt</a:t>
            </a:r>
            <a:r>
              <a:rPr lang="en-CA" dirty="0"/>
              <a:t> – </a:t>
            </a:r>
            <a:r>
              <a:rPr lang="ru-RU" dirty="0"/>
              <a:t>холодный</a:t>
            </a:r>
          </a:p>
          <a:p>
            <a:r>
              <a:rPr lang="en-CA" dirty="0"/>
              <a:t>warm – </a:t>
            </a:r>
            <a:r>
              <a:rPr lang="ru-RU" dirty="0"/>
              <a:t>тёплый</a:t>
            </a:r>
          </a:p>
          <a:p>
            <a:r>
              <a:rPr lang="en-CA" dirty="0" err="1"/>
              <a:t>lieben</a:t>
            </a:r>
            <a:r>
              <a:rPr lang="en-CA" dirty="0"/>
              <a:t> – </a:t>
            </a:r>
            <a:r>
              <a:rPr lang="ru-RU" dirty="0"/>
              <a:t>любить</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121</Words>
  <Application>Microsoft Office PowerPoint</Application>
  <PresentationFormat>Широкоэкранный</PresentationFormat>
  <Paragraphs>13</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Mein Land</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2025-10-13T18:40:34Z</dcterms:modified>
</cp:coreProperties>
</file>