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Im</a:t>
            </a:r>
            <a:r>
              <a:rPr lang="en-CA" b="1" dirty="0"/>
              <a:t> Internet</a:t>
            </a:r>
            <a:endParaRPr lang="en-CA" dirty="0"/>
          </a:p>
        </p:txBody>
      </p:sp>
      <p:sp>
        <p:nvSpPr>
          <p:cNvPr id="3" name="Объект 2"/>
          <p:cNvSpPr>
            <a:spLocks noGrp="1"/>
          </p:cNvSpPr>
          <p:nvPr>
            <p:ph idx="1"/>
          </p:nvPr>
        </p:nvSpPr>
        <p:spPr/>
        <p:txBody>
          <a:bodyPr>
            <a:noAutofit/>
          </a:bodyPr>
          <a:lstStyle/>
          <a:p>
            <a:pPr marL="0" indent="0">
              <a:buNone/>
            </a:pPr>
            <a:r>
              <a:rPr lang="de-DE" sz="3600" dirty="0"/>
              <a:t>Ich bin oft im Internet. Ich lese Nachrichten, lerne Deutsch und sehe Videos. Ich kaufe manchmal Kleidung oder Bücher online. Ich chatte mit Freunden auf WhatsApp und höre Musik auf YouTube. Das Internet ist sehr nützlich, aber ich versuche, nicht zu viel Zeit damit zu verbringen. Manchmal mache ich einfach das Handy aus und gehe spazieren.</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das Internet – </a:t>
            </a:r>
            <a:r>
              <a:rPr lang="ru-RU" dirty="0"/>
              <a:t>интернет</a:t>
            </a:r>
          </a:p>
          <a:p>
            <a:r>
              <a:rPr lang="en-CA" dirty="0" err="1"/>
              <a:t>lesen</a:t>
            </a:r>
            <a:r>
              <a:rPr lang="en-CA" dirty="0"/>
              <a:t> – </a:t>
            </a:r>
            <a:r>
              <a:rPr lang="ru-RU" dirty="0"/>
              <a:t>читать</a:t>
            </a:r>
          </a:p>
          <a:p>
            <a:r>
              <a:rPr lang="en-CA" dirty="0" err="1"/>
              <a:t>lernen</a:t>
            </a:r>
            <a:r>
              <a:rPr lang="en-CA" dirty="0"/>
              <a:t> – </a:t>
            </a:r>
            <a:r>
              <a:rPr lang="ru-RU" dirty="0"/>
              <a:t>учить</a:t>
            </a:r>
          </a:p>
          <a:p>
            <a:r>
              <a:rPr lang="en-CA" dirty="0" err="1"/>
              <a:t>sehen</a:t>
            </a:r>
            <a:r>
              <a:rPr lang="en-CA" dirty="0"/>
              <a:t> – </a:t>
            </a:r>
            <a:r>
              <a:rPr lang="ru-RU" dirty="0"/>
              <a:t>смотреть</a:t>
            </a:r>
          </a:p>
          <a:p>
            <a:r>
              <a:rPr lang="en-CA" dirty="0" err="1"/>
              <a:t>kaufen</a:t>
            </a:r>
            <a:r>
              <a:rPr lang="en-CA" dirty="0"/>
              <a:t> – </a:t>
            </a:r>
            <a:r>
              <a:rPr lang="ru-RU" dirty="0"/>
              <a:t>покупать</a:t>
            </a:r>
          </a:p>
          <a:p>
            <a:r>
              <a:rPr lang="en-CA" dirty="0" err="1"/>
              <a:t>chatten</a:t>
            </a:r>
            <a:r>
              <a:rPr lang="en-CA" dirty="0"/>
              <a:t> – </a:t>
            </a:r>
            <a:r>
              <a:rPr lang="ru-RU" dirty="0"/>
              <a:t>переписываться</a:t>
            </a:r>
          </a:p>
          <a:p>
            <a:r>
              <a:rPr lang="en-CA" dirty="0" err="1"/>
              <a:t>hören</a:t>
            </a:r>
            <a:r>
              <a:rPr lang="en-CA" dirty="0"/>
              <a:t> – </a:t>
            </a:r>
            <a:r>
              <a:rPr lang="ru-RU" dirty="0"/>
              <a:t>слушать</a:t>
            </a:r>
          </a:p>
          <a:p>
            <a:r>
              <a:rPr lang="en-CA" dirty="0" err="1"/>
              <a:t>nützlich</a:t>
            </a:r>
            <a:r>
              <a:rPr lang="en-CA" dirty="0"/>
              <a:t> – </a:t>
            </a:r>
            <a:r>
              <a:rPr lang="ru-RU" dirty="0"/>
              <a:t>полезный</a:t>
            </a:r>
          </a:p>
          <a:p>
            <a:r>
              <a:rPr lang="en-CA" dirty="0" err="1"/>
              <a:t>spazieren</a:t>
            </a:r>
            <a:r>
              <a:rPr lang="en-CA" dirty="0"/>
              <a:t> </a:t>
            </a:r>
            <a:r>
              <a:rPr lang="en-CA" dirty="0" err="1"/>
              <a:t>gehen</a:t>
            </a:r>
            <a:r>
              <a:rPr lang="en-CA" dirty="0"/>
              <a:t> – </a:t>
            </a:r>
            <a:r>
              <a:rPr lang="ru-RU"/>
              <a:t>гулять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99</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Im Internet</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2025-10-13T18:40:38Z</dcterms:modified>
</cp:coreProperties>
</file>