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Handy</a:t>
            </a:r>
            <a:endParaRPr lang="en-CA" dirty="0"/>
          </a:p>
        </p:txBody>
      </p:sp>
      <p:sp>
        <p:nvSpPr>
          <p:cNvPr id="3" name="Объект 2"/>
          <p:cNvSpPr>
            <a:spLocks noGrp="1"/>
          </p:cNvSpPr>
          <p:nvPr>
            <p:ph idx="1"/>
          </p:nvPr>
        </p:nvSpPr>
        <p:spPr/>
        <p:txBody>
          <a:bodyPr>
            <a:normAutofit/>
          </a:bodyPr>
          <a:lstStyle/>
          <a:p>
            <a:pPr marL="0" indent="0">
              <a:buNone/>
            </a:pPr>
            <a:r>
              <a:rPr lang="de-DE" sz="4000" dirty="0"/>
              <a:t>Ich habe ein neues Handy. Es ist klein, modern und sehr praktisch. Ich telefoniere jeden Tag mit meiner Familie und Freunden. Ich schreibe viele Nachrichten und mache Fotos. Wenn ich Zeit habe, sehe ich Videos oder höre Musik. Mein Handy ist immer mit mir – zu Hause, in der Stadt und im Urlaub.</a:t>
            </a:r>
            <a:endParaRPr lang="en-CA" sz="40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a:t>das Handy – </a:t>
            </a:r>
            <a:r>
              <a:rPr lang="ru-RU" dirty="0"/>
              <a:t>мобильный телефон</a:t>
            </a:r>
          </a:p>
          <a:p>
            <a:r>
              <a:rPr lang="en-CA" dirty="0" err="1"/>
              <a:t>telefonieren</a:t>
            </a:r>
            <a:r>
              <a:rPr lang="en-CA" dirty="0"/>
              <a:t> – </a:t>
            </a:r>
            <a:r>
              <a:rPr lang="ru-RU" dirty="0"/>
              <a:t>звонить</a:t>
            </a:r>
          </a:p>
          <a:p>
            <a:r>
              <a:rPr lang="en-CA" dirty="0"/>
              <a:t>die </a:t>
            </a:r>
            <a:r>
              <a:rPr lang="en-CA" dirty="0" err="1"/>
              <a:t>Nachricht</a:t>
            </a:r>
            <a:r>
              <a:rPr lang="en-CA" dirty="0"/>
              <a:t> – </a:t>
            </a:r>
            <a:r>
              <a:rPr lang="ru-RU" dirty="0"/>
              <a:t>сообщение</a:t>
            </a:r>
          </a:p>
          <a:p>
            <a:r>
              <a:rPr lang="en-CA" dirty="0"/>
              <a:t>das </a:t>
            </a:r>
            <a:r>
              <a:rPr lang="en-CA" dirty="0" err="1"/>
              <a:t>Foto</a:t>
            </a:r>
            <a:r>
              <a:rPr lang="en-CA" dirty="0"/>
              <a:t> – </a:t>
            </a:r>
            <a:r>
              <a:rPr lang="ru-RU" dirty="0"/>
              <a:t>фотография</a:t>
            </a:r>
          </a:p>
          <a:p>
            <a:r>
              <a:rPr lang="en-CA" dirty="0" err="1"/>
              <a:t>machen</a:t>
            </a:r>
            <a:r>
              <a:rPr lang="en-CA" dirty="0"/>
              <a:t> – </a:t>
            </a:r>
            <a:r>
              <a:rPr lang="ru-RU" dirty="0"/>
              <a:t>делать</a:t>
            </a:r>
          </a:p>
          <a:p>
            <a:r>
              <a:rPr lang="en-CA" dirty="0" err="1"/>
              <a:t>sehen</a:t>
            </a:r>
            <a:r>
              <a:rPr lang="en-CA" dirty="0"/>
              <a:t> – </a:t>
            </a:r>
            <a:r>
              <a:rPr lang="ru-RU" dirty="0"/>
              <a:t>смотреть</a:t>
            </a:r>
          </a:p>
          <a:p>
            <a:r>
              <a:rPr lang="en-CA" dirty="0" err="1"/>
              <a:t>hören</a:t>
            </a:r>
            <a:r>
              <a:rPr lang="en-CA" dirty="0"/>
              <a:t> – </a:t>
            </a:r>
            <a:r>
              <a:rPr lang="ru-RU" dirty="0"/>
              <a:t>слушать</a:t>
            </a:r>
          </a:p>
          <a:p>
            <a:r>
              <a:rPr lang="en-CA" dirty="0"/>
              <a:t>modern – </a:t>
            </a:r>
            <a:r>
              <a:rPr lang="ru-RU" dirty="0"/>
              <a:t>современный</a:t>
            </a:r>
          </a:p>
          <a:p>
            <a:r>
              <a:rPr lang="en-CA" dirty="0" err="1"/>
              <a:t>praktisch</a:t>
            </a:r>
            <a:r>
              <a:rPr lang="en-CA" dirty="0"/>
              <a:t> – </a:t>
            </a:r>
            <a:r>
              <a:rPr lang="ru-RU" dirty="0"/>
              <a:t>удобный</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98</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Handy</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5</cp:revision>
  <dcterms:created xsi:type="dcterms:W3CDTF">2025-10-11T07:38:32Z</dcterms:created>
  <dcterms:modified xsi:type="dcterms:W3CDTF">2025-10-13T18:40:42Z</dcterms:modified>
</cp:coreProperties>
</file>