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C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42780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174936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C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47745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7368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C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69056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29805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C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7" name="Дата 6"/>
          <p:cNvSpPr>
            <a:spLocks noGrp="1"/>
          </p:cNvSpPr>
          <p:nvPr>
            <p:ph type="dt" sz="half" idx="10"/>
          </p:nvPr>
        </p:nvSpPr>
        <p:spPr/>
        <p:txBody>
          <a:bodyPr/>
          <a:lstStyle/>
          <a:p>
            <a:fld id="{2760E2D8-ADED-4F1E-8B3A-AA5AF978237E}" type="datetimeFigureOut">
              <a:rPr lang="en-CA" smtClean="0"/>
              <a:t>2025-10-13</a:t>
            </a:fld>
            <a:endParaRPr lang="en-CA"/>
          </a:p>
        </p:txBody>
      </p:sp>
      <p:sp>
        <p:nvSpPr>
          <p:cNvPr id="8" name="Нижний колонтитул 7"/>
          <p:cNvSpPr>
            <a:spLocks noGrp="1"/>
          </p:cNvSpPr>
          <p:nvPr>
            <p:ph type="ftr" sz="quarter" idx="11"/>
          </p:nvPr>
        </p:nvSpPr>
        <p:spPr/>
        <p:txBody>
          <a:bodyPr/>
          <a:lstStyle/>
          <a:p>
            <a:endParaRPr lang="en-CA"/>
          </a:p>
        </p:txBody>
      </p:sp>
      <p:sp>
        <p:nvSpPr>
          <p:cNvPr id="9" name="Номер слайда 8"/>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871786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Дата 2"/>
          <p:cNvSpPr>
            <a:spLocks noGrp="1"/>
          </p:cNvSpPr>
          <p:nvPr>
            <p:ph type="dt" sz="half" idx="10"/>
          </p:nvPr>
        </p:nvSpPr>
        <p:spPr/>
        <p:txBody>
          <a:bodyPr/>
          <a:lstStyle/>
          <a:p>
            <a:fld id="{2760E2D8-ADED-4F1E-8B3A-AA5AF978237E}" type="datetimeFigureOut">
              <a:rPr lang="en-CA" smtClean="0"/>
              <a:t>2025-10-13</a:t>
            </a:fld>
            <a:endParaRPr lang="en-CA"/>
          </a:p>
        </p:txBody>
      </p:sp>
      <p:sp>
        <p:nvSpPr>
          <p:cNvPr id="4" name="Нижний колонтитул 3"/>
          <p:cNvSpPr>
            <a:spLocks noGrp="1"/>
          </p:cNvSpPr>
          <p:nvPr>
            <p:ph type="ftr" sz="quarter" idx="11"/>
          </p:nvPr>
        </p:nvSpPr>
        <p:spPr/>
        <p:txBody>
          <a:bodyPr/>
          <a:lstStyle/>
          <a:p>
            <a:endParaRPr lang="en-CA"/>
          </a:p>
        </p:txBody>
      </p:sp>
      <p:sp>
        <p:nvSpPr>
          <p:cNvPr id="5" name="Номер слайда 4"/>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51473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60E2D8-ADED-4F1E-8B3A-AA5AF978237E}" type="datetimeFigureOut">
              <a:rPr lang="en-CA" smtClean="0"/>
              <a:t>2025-10-13</a:t>
            </a:fld>
            <a:endParaRPr lang="en-CA"/>
          </a:p>
        </p:txBody>
      </p:sp>
      <p:sp>
        <p:nvSpPr>
          <p:cNvPr id="3" name="Нижний колонтитул 2"/>
          <p:cNvSpPr>
            <a:spLocks noGrp="1"/>
          </p:cNvSpPr>
          <p:nvPr>
            <p:ph type="ftr" sz="quarter" idx="11"/>
          </p:nvPr>
        </p:nvSpPr>
        <p:spPr/>
        <p:txBody>
          <a:bodyPr/>
          <a:lstStyle/>
          <a:p>
            <a:endParaRPr lang="en-CA"/>
          </a:p>
        </p:txBody>
      </p:sp>
      <p:sp>
        <p:nvSpPr>
          <p:cNvPr id="4" name="Номер слайда 3"/>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48983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60864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28158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C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43A90-AC0F-4C72-B5D9-D4F5375EE37F}" type="slidenum">
              <a:rPr lang="en-CA" smtClean="0"/>
              <a:t>‹#›</a:t>
            </a:fld>
            <a:endParaRPr lang="en-CA"/>
          </a:p>
        </p:txBody>
      </p:sp>
    </p:spTree>
    <p:extLst>
      <p:ext uri="{BB962C8B-B14F-4D97-AF65-F5344CB8AC3E}">
        <p14:creationId xmlns:p14="http://schemas.microsoft.com/office/powerpoint/2010/main" val="17457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a:t>Mein Computer</a:t>
            </a:r>
            <a:endParaRPr lang="en-CA" dirty="0"/>
          </a:p>
        </p:txBody>
      </p:sp>
      <p:sp>
        <p:nvSpPr>
          <p:cNvPr id="3" name="Объект 2"/>
          <p:cNvSpPr>
            <a:spLocks noGrp="1"/>
          </p:cNvSpPr>
          <p:nvPr>
            <p:ph idx="1"/>
          </p:nvPr>
        </p:nvSpPr>
        <p:spPr/>
        <p:txBody>
          <a:bodyPr>
            <a:normAutofit/>
          </a:bodyPr>
          <a:lstStyle/>
          <a:p>
            <a:pPr marL="0" indent="0">
              <a:buNone/>
            </a:pPr>
            <a:r>
              <a:rPr lang="de-DE" sz="4000" dirty="0"/>
              <a:t>Ich benutze meinen Computer jeden Tag. Ich schreibe E-Mails, lese Nachrichten und höre Musik. Manchmal sehe ich auch Filme online. Mein Computer ist schnell, aber alt. Wenn er langsam ist, starte ich ihn neu. Ich brauche den Computer für meine Arbeit und zum Lernen. Ohne Computer kann ich nicht leben!</a:t>
            </a:r>
            <a:endParaRPr lang="en-CA" sz="4000"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21229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smtClean="0"/>
              <a:t>Ключевые</a:t>
            </a:r>
            <a:r>
              <a:rPr lang="en-CA" b="1" dirty="0" smtClean="0"/>
              <a:t> </a:t>
            </a:r>
            <a:r>
              <a:rPr lang="en-CA" b="1" dirty="0" err="1" smtClean="0"/>
              <a:t>слова</a:t>
            </a:r>
            <a:r>
              <a:rPr lang="en-CA" b="1" dirty="0" smtClean="0"/>
              <a:t>:</a:t>
            </a:r>
            <a:endParaRPr lang="en-CA" dirty="0"/>
          </a:p>
        </p:txBody>
      </p:sp>
      <p:sp>
        <p:nvSpPr>
          <p:cNvPr id="3" name="Объект 2"/>
          <p:cNvSpPr>
            <a:spLocks noGrp="1"/>
          </p:cNvSpPr>
          <p:nvPr>
            <p:ph idx="1"/>
          </p:nvPr>
        </p:nvSpPr>
        <p:spPr/>
        <p:txBody>
          <a:bodyPr>
            <a:normAutofit lnSpcReduction="10000"/>
          </a:bodyPr>
          <a:lstStyle/>
          <a:p>
            <a:r>
              <a:rPr lang="en-CA" dirty="0"/>
              <a:t>der Computer – </a:t>
            </a:r>
            <a:r>
              <a:rPr lang="ru-RU" dirty="0"/>
              <a:t>компьютер</a:t>
            </a:r>
          </a:p>
          <a:p>
            <a:r>
              <a:rPr lang="en-CA" dirty="0" err="1"/>
              <a:t>benutzen</a:t>
            </a:r>
            <a:r>
              <a:rPr lang="en-CA" dirty="0"/>
              <a:t> – </a:t>
            </a:r>
            <a:r>
              <a:rPr lang="ru-RU" dirty="0"/>
              <a:t>использовать</a:t>
            </a:r>
          </a:p>
          <a:p>
            <a:r>
              <a:rPr lang="en-CA" dirty="0" err="1"/>
              <a:t>schreiben</a:t>
            </a:r>
            <a:r>
              <a:rPr lang="en-CA" dirty="0"/>
              <a:t> – </a:t>
            </a:r>
            <a:r>
              <a:rPr lang="ru-RU" dirty="0"/>
              <a:t>писать</a:t>
            </a:r>
          </a:p>
          <a:p>
            <a:r>
              <a:rPr lang="en-CA" dirty="0" err="1"/>
              <a:t>lesen</a:t>
            </a:r>
            <a:r>
              <a:rPr lang="en-CA" dirty="0"/>
              <a:t> – </a:t>
            </a:r>
            <a:r>
              <a:rPr lang="ru-RU" dirty="0"/>
              <a:t>читать</a:t>
            </a:r>
          </a:p>
          <a:p>
            <a:r>
              <a:rPr lang="en-CA" dirty="0" err="1"/>
              <a:t>hören</a:t>
            </a:r>
            <a:r>
              <a:rPr lang="en-CA" dirty="0"/>
              <a:t> – </a:t>
            </a:r>
            <a:r>
              <a:rPr lang="ru-RU" dirty="0"/>
              <a:t>слушать</a:t>
            </a:r>
          </a:p>
          <a:p>
            <a:r>
              <a:rPr lang="en-CA" dirty="0" err="1"/>
              <a:t>sehen</a:t>
            </a:r>
            <a:r>
              <a:rPr lang="en-CA" dirty="0"/>
              <a:t> – </a:t>
            </a:r>
            <a:r>
              <a:rPr lang="ru-RU" dirty="0"/>
              <a:t>смотреть</a:t>
            </a:r>
          </a:p>
          <a:p>
            <a:r>
              <a:rPr lang="en-CA" dirty="0" err="1"/>
              <a:t>schnell</a:t>
            </a:r>
            <a:r>
              <a:rPr lang="en-CA" dirty="0"/>
              <a:t> – </a:t>
            </a:r>
            <a:r>
              <a:rPr lang="ru-RU" dirty="0"/>
              <a:t>быстрый</a:t>
            </a:r>
          </a:p>
          <a:p>
            <a:r>
              <a:rPr lang="en-CA" dirty="0" err="1"/>
              <a:t>neu</a:t>
            </a:r>
            <a:r>
              <a:rPr lang="en-CA" dirty="0"/>
              <a:t> </a:t>
            </a:r>
            <a:r>
              <a:rPr lang="en-CA" dirty="0" err="1"/>
              <a:t>starten</a:t>
            </a:r>
            <a:r>
              <a:rPr lang="en-CA" dirty="0"/>
              <a:t> – </a:t>
            </a:r>
            <a:r>
              <a:rPr lang="ru-RU" dirty="0"/>
              <a:t>перезагружать</a:t>
            </a:r>
          </a:p>
          <a:p>
            <a:r>
              <a:rPr lang="en-CA" dirty="0" err="1"/>
              <a:t>brauchen</a:t>
            </a:r>
            <a:r>
              <a:rPr lang="en-CA" dirty="0"/>
              <a:t> – </a:t>
            </a:r>
            <a:r>
              <a:rPr lang="ru-RU"/>
              <a:t>нуждаться</a:t>
            </a:r>
            <a:endParaRPr lang="en-CA"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31904647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TotalTime>
  <Words>94</Words>
  <Application>Microsoft Office PowerPoint</Application>
  <PresentationFormat>Широкоэкранный</PresentationFormat>
  <Paragraphs>12</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Calibri Light</vt:lpstr>
      <vt:lpstr>Тема Office</vt:lpstr>
      <vt:lpstr>Mein Computer</vt:lpstr>
      <vt:lpstr>Ключевые слова: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Ich heiße Anna</dc:title>
  <dc:creator>User</dc:creator>
  <cp:lastModifiedBy>User</cp:lastModifiedBy>
  <cp:revision>4</cp:revision>
  <dcterms:created xsi:type="dcterms:W3CDTF">2025-10-11T07:38:32Z</dcterms:created>
  <dcterms:modified xsi:type="dcterms:W3CDTF">2025-10-13T18:40:47Z</dcterms:modified>
</cp:coreProperties>
</file>