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Im</a:t>
            </a:r>
            <a:r>
              <a:rPr lang="en-CA" b="1" dirty="0"/>
              <a:t> </a:t>
            </a:r>
            <a:r>
              <a:rPr lang="en-CA" b="1" dirty="0" err="1"/>
              <a:t>Büro</a:t>
            </a:r>
            <a:endParaRPr lang="en-CA" dirty="0"/>
          </a:p>
        </p:txBody>
      </p:sp>
      <p:sp>
        <p:nvSpPr>
          <p:cNvPr id="3" name="Объект 2"/>
          <p:cNvSpPr>
            <a:spLocks noGrp="1"/>
          </p:cNvSpPr>
          <p:nvPr>
            <p:ph idx="1"/>
          </p:nvPr>
        </p:nvSpPr>
        <p:spPr/>
        <p:txBody>
          <a:bodyPr>
            <a:normAutofit/>
          </a:bodyPr>
          <a:lstStyle/>
          <a:p>
            <a:pPr marL="0" indent="0">
              <a:buNone/>
            </a:pPr>
            <a:r>
              <a:rPr lang="de-DE" sz="4000" dirty="0"/>
              <a:t>Ich arbeite in einem Büro in Graz. Ich beginne um acht Uhr und arbeite bis vier Uhr. Ich schreibe viele E-Mails und telefoniere mit Kunden. In der Pause trinke ich Kaffee mit meinen Kollegen. Mein Chef ist nett, und die Arbeit gefällt mir. Manchmal ist es stressig, aber meistens ruhig. Nach der Arbeit fahre ich nach Hause und entspanne mich.</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das </a:t>
            </a:r>
            <a:r>
              <a:rPr lang="en-CA" dirty="0" err="1"/>
              <a:t>Büro</a:t>
            </a:r>
            <a:r>
              <a:rPr lang="en-CA" dirty="0"/>
              <a:t> – </a:t>
            </a:r>
            <a:r>
              <a:rPr lang="ru-RU" dirty="0"/>
              <a:t>офис</a:t>
            </a:r>
          </a:p>
          <a:p>
            <a:r>
              <a:rPr lang="en-CA" dirty="0" err="1"/>
              <a:t>arbeiten</a:t>
            </a:r>
            <a:r>
              <a:rPr lang="en-CA" dirty="0"/>
              <a:t> – </a:t>
            </a:r>
            <a:r>
              <a:rPr lang="ru-RU" dirty="0"/>
              <a:t>работать</a:t>
            </a:r>
          </a:p>
          <a:p>
            <a:r>
              <a:rPr lang="en-CA" dirty="0"/>
              <a:t>die E-Mail – </a:t>
            </a:r>
            <a:r>
              <a:rPr lang="ru-RU" dirty="0"/>
              <a:t>электронное письмо</a:t>
            </a:r>
          </a:p>
          <a:p>
            <a:r>
              <a:rPr lang="en-CA" dirty="0" err="1"/>
              <a:t>telefonieren</a:t>
            </a:r>
            <a:r>
              <a:rPr lang="en-CA" dirty="0"/>
              <a:t> – </a:t>
            </a:r>
            <a:r>
              <a:rPr lang="ru-RU" dirty="0"/>
              <a:t>звонить</a:t>
            </a:r>
          </a:p>
          <a:p>
            <a:r>
              <a:rPr lang="en-CA" dirty="0"/>
              <a:t>der </a:t>
            </a:r>
            <a:r>
              <a:rPr lang="en-CA" dirty="0" err="1"/>
              <a:t>Kunde</a:t>
            </a:r>
            <a:r>
              <a:rPr lang="en-CA" dirty="0"/>
              <a:t> – </a:t>
            </a:r>
            <a:r>
              <a:rPr lang="ru-RU" dirty="0"/>
              <a:t>клиент</a:t>
            </a:r>
          </a:p>
          <a:p>
            <a:r>
              <a:rPr lang="en-CA" dirty="0"/>
              <a:t>die Pause – </a:t>
            </a:r>
            <a:r>
              <a:rPr lang="ru-RU" dirty="0"/>
              <a:t>перерыв</a:t>
            </a:r>
          </a:p>
          <a:p>
            <a:r>
              <a:rPr lang="en-CA" dirty="0"/>
              <a:t>der </a:t>
            </a:r>
            <a:r>
              <a:rPr lang="en-CA" dirty="0" err="1"/>
              <a:t>Kollege</a:t>
            </a:r>
            <a:r>
              <a:rPr lang="en-CA" dirty="0"/>
              <a:t> – </a:t>
            </a:r>
            <a:r>
              <a:rPr lang="ru-RU" dirty="0"/>
              <a:t>коллега</a:t>
            </a:r>
          </a:p>
          <a:p>
            <a:r>
              <a:rPr lang="en-CA" dirty="0"/>
              <a:t>der Chef – </a:t>
            </a:r>
            <a:r>
              <a:rPr lang="ru-RU" dirty="0"/>
              <a:t>начальник</a:t>
            </a:r>
          </a:p>
          <a:p>
            <a:r>
              <a:rPr lang="en-CA" dirty="0" err="1"/>
              <a:t>entspannen</a:t>
            </a:r>
            <a:r>
              <a:rPr lang="en-CA" dirty="0"/>
              <a:t> (</a:t>
            </a:r>
            <a:r>
              <a:rPr lang="en-CA" dirty="0" err="1"/>
              <a:t>sich</a:t>
            </a:r>
            <a:r>
              <a:rPr lang="en-CA" dirty="0"/>
              <a:t>) – </a:t>
            </a:r>
            <a:r>
              <a:rPr lang="ru-RU"/>
              <a:t>отдыхать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111</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Im Büro</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2025-10-13T18:40:51Z</dcterms:modified>
</cp:coreProperties>
</file>