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C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4278070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174936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en-C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477458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73683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C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690566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298051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en-C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7" name="Дата 6"/>
          <p:cNvSpPr>
            <a:spLocks noGrp="1"/>
          </p:cNvSpPr>
          <p:nvPr>
            <p:ph type="dt" sz="half" idx="10"/>
          </p:nvPr>
        </p:nvSpPr>
        <p:spPr/>
        <p:txBody>
          <a:bodyPr/>
          <a:lstStyle/>
          <a:p>
            <a:fld id="{2760E2D8-ADED-4F1E-8B3A-AA5AF978237E}" type="datetimeFigureOut">
              <a:rPr lang="en-CA" smtClean="0"/>
              <a:t>2025-10-13</a:t>
            </a:fld>
            <a:endParaRPr lang="en-CA"/>
          </a:p>
        </p:txBody>
      </p:sp>
      <p:sp>
        <p:nvSpPr>
          <p:cNvPr id="8" name="Нижний колонтитул 7"/>
          <p:cNvSpPr>
            <a:spLocks noGrp="1"/>
          </p:cNvSpPr>
          <p:nvPr>
            <p:ph type="ftr" sz="quarter" idx="11"/>
          </p:nvPr>
        </p:nvSpPr>
        <p:spPr/>
        <p:txBody>
          <a:bodyPr/>
          <a:lstStyle/>
          <a:p>
            <a:endParaRPr lang="en-CA"/>
          </a:p>
        </p:txBody>
      </p:sp>
      <p:sp>
        <p:nvSpPr>
          <p:cNvPr id="9" name="Номер слайда 8"/>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871786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Дата 2"/>
          <p:cNvSpPr>
            <a:spLocks noGrp="1"/>
          </p:cNvSpPr>
          <p:nvPr>
            <p:ph type="dt" sz="half" idx="10"/>
          </p:nvPr>
        </p:nvSpPr>
        <p:spPr/>
        <p:txBody>
          <a:bodyPr/>
          <a:lstStyle/>
          <a:p>
            <a:fld id="{2760E2D8-ADED-4F1E-8B3A-AA5AF978237E}" type="datetimeFigureOut">
              <a:rPr lang="en-CA" smtClean="0"/>
              <a:t>2025-10-13</a:t>
            </a:fld>
            <a:endParaRPr lang="en-CA"/>
          </a:p>
        </p:txBody>
      </p:sp>
      <p:sp>
        <p:nvSpPr>
          <p:cNvPr id="4" name="Нижний колонтитул 3"/>
          <p:cNvSpPr>
            <a:spLocks noGrp="1"/>
          </p:cNvSpPr>
          <p:nvPr>
            <p:ph type="ftr" sz="quarter" idx="11"/>
          </p:nvPr>
        </p:nvSpPr>
        <p:spPr/>
        <p:txBody>
          <a:bodyPr/>
          <a:lstStyle/>
          <a:p>
            <a:endParaRPr lang="en-CA"/>
          </a:p>
        </p:txBody>
      </p:sp>
      <p:sp>
        <p:nvSpPr>
          <p:cNvPr id="5" name="Номер слайда 4"/>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514737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760E2D8-ADED-4F1E-8B3A-AA5AF978237E}" type="datetimeFigureOut">
              <a:rPr lang="en-CA" smtClean="0"/>
              <a:t>2025-10-13</a:t>
            </a:fld>
            <a:endParaRPr lang="en-CA"/>
          </a:p>
        </p:txBody>
      </p:sp>
      <p:sp>
        <p:nvSpPr>
          <p:cNvPr id="3" name="Нижний колонтитул 2"/>
          <p:cNvSpPr>
            <a:spLocks noGrp="1"/>
          </p:cNvSpPr>
          <p:nvPr>
            <p:ph type="ftr" sz="quarter" idx="11"/>
          </p:nvPr>
        </p:nvSpPr>
        <p:spPr/>
        <p:txBody>
          <a:bodyPr/>
          <a:lstStyle/>
          <a:p>
            <a:endParaRPr lang="en-CA"/>
          </a:p>
        </p:txBody>
      </p:sp>
      <p:sp>
        <p:nvSpPr>
          <p:cNvPr id="4" name="Номер слайда 3"/>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489830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608643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281583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C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743A90-AC0F-4C72-B5D9-D4F5375EE37F}" type="slidenum">
              <a:rPr lang="en-CA" smtClean="0"/>
              <a:t>‹#›</a:t>
            </a:fld>
            <a:endParaRPr lang="en-CA"/>
          </a:p>
        </p:txBody>
      </p:sp>
    </p:spTree>
    <p:extLst>
      <p:ext uri="{BB962C8B-B14F-4D97-AF65-F5344CB8AC3E}">
        <p14:creationId xmlns:p14="http://schemas.microsoft.com/office/powerpoint/2010/main" val="1745748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err="1"/>
              <a:t>Ich</a:t>
            </a:r>
            <a:r>
              <a:rPr lang="en-CA" b="1" dirty="0"/>
              <a:t> bin </a:t>
            </a:r>
            <a:r>
              <a:rPr lang="en-CA" b="1" dirty="0" err="1"/>
              <a:t>krank</a:t>
            </a:r>
            <a:endParaRPr lang="en-CA" dirty="0"/>
          </a:p>
        </p:txBody>
      </p:sp>
      <p:sp>
        <p:nvSpPr>
          <p:cNvPr id="3" name="Объект 2"/>
          <p:cNvSpPr>
            <a:spLocks noGrp="1"/>
          </p:cNvSpPr>
          <p:nvPr>
            <p:ph idx="1"/>
          </p:nvPr>
        </p:nvSpPr>
        <p:spPr/>
        <p:txBody>
          <a:bodyPr>
            <a:normAutofit/>
          </a:bodyPr>
          <a:lstStyle/>
          <a:p>
            <a:pPr marL="0" indent="0">
              <a:buNone/>
            </a:pPr>
            <a:r>
              <a:rPr lang="de-DE" sz="4400" dirty="0"/>
              <a:t>Heute bleibe ich zu Hause, weil ich krank bin. Ich habe Husten und Schnupfen. Meine Nase ist rot, und mein Hals tut weh. Ich trinke Tee mit Honig und schlafe viel. Meine Freundin ruft mich an und sagt: „Gute Besserung!“ Ich hoffe, morgen geht es mir besser.</a:t>
            </a:r>
            <a:endParaRPr lang="en-CA" sz="4400"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212292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err="1" smtClean="0"/>
              <a:t>Ключевые</a:t>
            </a:r>
            <a:r>
              <a:rPr lang="en-CA" b="1" dirty="0" smtClean="0"/>
              <a:t> </a:t>
            </a:r>
            <a:r>
              <a:rPr lang="en-CA" b="1" dirty="0" err="1" smtClean="0"/>
              <a:t>слова</a:t>
            </a:r>
            <a:r>
              <a:rPr lang="en-CA" b="1" dirty="0" smtClean="0"/>
              <a:t>:</a:t>
            </a:r>
            <a:endParaRPr lang="en-CA" dirty="0"/>
          </a:p>
        </p:txBody>
      </p:sp>
      <p:sp>
        <p:nvSpPr>
          <p:cNvPr id="3" name="Объект 2"/>
          <p:cNvSpPr>
            <a:spLocks noGrp="1"/>
          </p:cNvSpPr>
          <p:nvPr>
            <p:ph idx="1"/>
          </p:nvPr>
        </p:nvSpPr>
        <p:spPr/>
        <p:txBody>
          <a:bodyPr>
            <a:normAutofit lnSpcReduction="10000"/>
          </a:bodyPr>
          <a:lstStyle/>
          <a:p>
            <a:r>
              <a:rPr lang="en-CA" dirty="0" err="1"/>
              <a:t>krank</a:t>
            </a:r>
            <a:r>
              <a:rPr lang="en-CA" dirty="0"/>
              <a:t> – </a:t>
            </a:r>
            <a:r>
              <a:rPr lang="ru-RU" dirty="0"/>
              <a:t>больной</a:t>
            </a:r>
          </a:p>
          <a:p>
            <a:r>
              <a:rPr lang="en-CA" dirty="0"/>
              <a:t>der </a:t>
            </a:r>
            <a:r>
              <a:rPr lang="en-CA" dirty="0" err="1"/>
              <a:t>Husten</a:t>
            </a:r>
            <a:r>
              <a:rPr lang="en-CA" dirty="0"/>
              <a:t> – </a:t>
            </a:r>
            <a:r>
              <a:rPr lang="ru-RU" dirty="0"/>
              <a:t>кашель</a:t>
            </a:r>
          </a:p>
          <a:p>
            <a:r>
              <a:rPr lang="en-CA" dirty="0"/>
              <a:t>der </a:t>
            </a:r>
            <a:r>
              <a:rPr lang="en-CA" dirty="0" err="1"/>
              <a:t>Schnupfen</a:t>
            </a:r>
            <a:r>
              <a:rPr lang="en-CA" dirty="0"/>
              <a:t> – </a:t>
            </a:r>
            <a:r>
              <a:rPr lang="ru-RU" dirty="0"/>
              <a:t>насморк</a:t>
            </a:r>
          </a:p>
          <a:p>
            <a:r>
              <a:rPr lang="en-CA" dirty="0"/>
              <a:t>die </a:t>
            </a:r>
            <a:r>
              <a:rPr lang="en-CA" dirty="0" err="1"/>
              <a:t>Nase</a:t>
            </a:r>
            <a:r>
              <a:rPr lang="en-CA" dirty="0"/>
              <a:t> – </a:t>
            </a:r>
            <a:r>
              <a:rPr lang="ru-RU" dirty="0"/>
              <a:t>нос</a:t>
            </a:r>
          </a:p>
          <a:p>
            <a:r>
              <a:rPr lang="en-CA" dirty="0"/>
              <a:t>der Hals – </a:t>
            </a:r>
            <a:r>
              <a:rPr lang="ru-RU" dirty="0"/>
              <a:t>горло</a:t>
            </a:r>
          </a:p>
          <a:p>
            <a:r>
              <a:rPr lang="en-CA" dirty="0" err="1"/>
              <a:t>weh</a:t>
            </a:r>
            <a:r>
              <a:rPr lang="en-CA" dirty="0"/>
              <a:t> </a:t>
            </a:r>
            <a:r>
              <a:rPr lang="en-CA" dirty="0" err="1"/>
              <a:t>tun</a:t>
            </a:r>
            <a:r>
              <a:rPr lang="en-CA" dirty="0"/>
              <a:t> – </a:t>
            </a:r>
            <a:r>
              <a:rPr lang="ru-RU" dirty="0"/>
              <a:t>болеть</a:t>
            </a:r>
          </a:p>
          <a:p>
            <a:r>
              <a:rPr lang="en-CA" dirty="0"/>
              <a:t>der Tee – </a:t>
            </a:r>
            <a:r>
              <a:rPr lang="ru-RU" dirty="0"/>
              <a:t>чай</a:t>
            </a:r>
          </a:p>
          <a:p>
            <a:r>
              <a:rPr lang="en-CA" dirty="0"/>
              <a:t>der </a:t>
            </a:r>
            <a:r>
              <a:rPr lang="en-CA" dirty="0" err="1"/>
              <a:t>Honig</a:t>
            </a:r>
            <a:r>
              <a:rPr lang="en-CA" dirty="0"/>
              <a:t> – </a:t>
            </a:r>
            <a:r>
              <a:rPr lang="ru-RU" dirty="0"/>
              <a:t>мёд</a:t>
            </a:r>
          </a:p>
          <a:p>
            <a:r>
              <a:rPr lang="en-CA" dirty="0"/>
              <a:t>die </a:t>
            </a:r>
            <a:r>
              <a:rPr lang="en-CA" dirty="0" err="1"/>
              <a:t>Besserung</a:t>
            </a:r>
            <a:r>
              <a:rPr lang="en-CA" dirty="0"/>
              <a:t> – </a:t>
            </a:r>
            <a:r>
              <a:rPr lang="ru-RU"/>
              <a:t>выздоровление</a:t>
            </a:r>
            <a:endParaRPr lang="en-CA"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319046475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TotalTime>
  <Words>99</Words>
  <Application>Microsoft Office PowerPoint</Application>
  <PresentationFormat>Широкоэкранный</PresentationFormat>
  <Paragraphs>12</Paragraphs>
  <Slides>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vt:i4>
      </vt:variant>
    </vt:vector>
  </HeadingPairs>
  <TitlesOfParts>
    <vt:vector size="6" baseType="lpstr">
      <vt:lpstr>Arial</vt:lpstr>
      <vt:lpstr>Calibri</vt:lpstr>
      <vt:lpstr>Calibri Light</vt:lpstr>
      <vt:lpstr>Тема Office</vt:lpstr>
      <vt:lpstr>Ich bin krank</vt:lpstr>
      <vt:lpstr>Ключевые слова:</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Ich heiße Anna</dc:title>
  <dc:creator>User</dc:creator>
  <cp:lastModifiedBy>User</cp:lastModifiedBy>
  <cp:revision>4</cp:revision>
  <dcterms:created xsi:type="dcterms:W3CDTF">2025-10-11T07:38:32Z</dcterms:created>
  <dcterms:modified xsi:type="dcterms:W3CDTF">2025-10-13T18:40:55Z</dcterms:modified>
</cp:coreProperties>
</file>