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780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493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745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68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056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805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178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473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983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64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158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57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Mein </a:t>
            </a:r>
            <a:r>
              <a:rPr lang="en-CA" b="1" dirty="0" err="1"/>
              <a:t>Körper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/>
              <a:t>Mein Körper ist gesund. Ich habe zwei Arme, zwei Beine, zwei Augen und zwei Ohren. Ich sehe gut und höre Musik jeden Tag. Ich mache oft Sport – ich laufe, schwimme und fahre Fahrrad. Bewegung ist wichtig für mich. Nach dem Training trinke ich Wasser und esse Obst. Ich bin müde, aber zufrieden.</a:t>
            </a:r>
            <a:endParaRPr lang="en-C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 smtClean="0"/>
              <a:t>Ключевые</a:t>
            </a:r>
            <a:r>
              <a:rPr lang="en-CA" b="1" dirty="0" smtClean="0"/>
              <a:t> </a:t>
            </a:r>
            <a:r>
              <a:rPr lang="en-CA" b="1" dirty="0" err="1" smtClean="0"/>
              <a:t>слова</a:t>
            </a:r>
            <a:r>
              <a:rPr lang="en-CA" b="1" dirty="0" smtClean="0"/>
              <a:t>: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der </a:t>
            </a:r>
            <a:r>
              <a:rPr lang="en-CA" dirty="0" err="1"/>
              <a:t>Körper</a:t>
            </a:r>
            <a:r>
              <a:rPr lang="en-CA" dirty="0"/>
              <a:t> – </a:t>
            </a:r>
            <a:r>
              <a:rPr lang="ru-RU" dirty="0"/>
              <a:t>тело</a:t>
            </a:r>
          </a:p>
          <a:p>
            <a:r>
              <a:rPr lang="en-CA" dirty="0"/>
              <a:t>der Arm – </a:t>
            </a:r>
            <a:r>
              <a:rPr lang="ru-RU" dirty="0"/>
              <a:t>рука</a:t>
            </a:r>
          </a:p>
          <a:p>
            <a:r>
              <a:rPr lang="en-CA" dirty="0"/>
              <a:t>das </a:t>
            </a:r>
            <a:r>
              <a:rPr lang="en-CA" dirty="0" err="1"/>
              <a:t>Bein</a:t>
            </a:r>
            <a:r>
              <a:rPr lang="en-CA" dirty="0"/>
              <a:t> – </a:t>
            </a:r>
            <a:r>
              <a:rPr lang="ru-RU" dirty="0"/>
              <a:t>нога</a:t>
            </a:r>
          </a:p>
          <a:p>
            <a:r>
              <a:rPr lang="en-CA" dirty="0"/>
              <a:t>das </a:t>
            </a:r>
            <a:r>
              <a:rPr lang="en-CA" dirty="0" err="1"/>
              <a:t>Auge</a:t>
            </a:r>
            <a:r>
              <a:rPr lang="en-CA" dirty="0"/>
              <a:t> – </a:t>
            </a:r>
            <a:r>
              <a:rPr lang="ru-RU" dirty="0"/>
              <a:t>глаз</a:t>
            </a:r>
          </a:p>
          <a:p>
            <a:r>
              <a:rPr lang="en-CA" dirty="0"/>
              <a:t>das </a:t>
            </a:r>
            <a:r>
              <a:rPr lang="en-CA" dirty="0" err="1"/>
              <a:t>Ohr</a:t>
            </a:r>
            <a:r>
              <a:rPr lang="en-CA" dirty="0"/>
              <a:t> – </a:t>
            </a:r>
            <a:r>
              <a:rPr lang="ru-RU" dirty="0"/>
              <a:t>ухо</a:t>
            </a:r>
          </a:p>
          <a:p>
            <a:r>
              <a:rPr lang="en-CA" dirty="0"/>
              <a:t>Sport </a:t>
            </a:r>
            <a:r>
              <a:rPr lang="en-CA" dirty="0" err="1"/>
              <a:t>machen</a:t>
            </a:r>
            <a:r>
              <a:rPr lang="en-CA" dirty="0"/>
              <a:t> – </a:t>
            </a:r>
            <a:r>
              <a:rPr lang="ru-RU" dirty="0"/>
              <a:t>заниматься спортом</a:t>
            </a:r>
          </a:p>
          <a:p>
            <a:r>
              <a:rPr lang="en-CA" dirty="0" err="1"/>
              <a:t>laufen</a:t>
            </a:r>
            <a:r>
              <a:rPr lang="en-CA" dirty="0"/>
              <a:t> – </a:t>
            </a:r>
            <a:r>
              <a:rPr lang="ru-RU" dirty="0"/>
              <a:t>бегать</a:t>
            </a:r>
          </a:p>
          <a:p>
            <a:r>
              <a:rPr lang="en-CA" dirty="0" err="1"/>
              <a:t>schwimmen</a:t>
            </a:r>
            <a:r>
              <a:rPr lang="en-CA" dirty="0"/>
              <a:t> – </a:t>
            </a:r>
            <a:r>
              <a:rPr lang="ru-RU" dirty="0"/>
              <a:t>плавать</a:t>
            </a:r>
          </a:p>
          <a:p>
            <a:r>
              <a:rPr lang="en-CA" dirty="0" err="1"/>
              <a:t>zufrieden</a:t>
            </a:r>
            <a:r>
              <a:rPr lang="en-CA" dirty="0"/>
              <a:t> – </a:t>
            </a:r>
            <a:r>
              <a:rPr lang="ru-RU"/>
              <a:t>довольный</a:t>
            </a:r>
            <a:endParaRPr lang="en-C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64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103</Words>
  <Application>Microsoft Office PowerPoint</Application>
  <PresentationFormat>Широкоэкранный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Mein Körper</vt:lpstr>
      <vt:lpstr>Ключевые слова: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heiße Anna</dc:title>
  <dc:creator>User</dc:creator>
  <cp:lastModifiedBy>User</cp:lastModifiedBy>
  <cp:revision>4</cp:revision>
  <dcterms:created xsi:type="dcterms:W3CDTF">2025-10-11T07:38:32Z</dcterms:created>
  <dcterms:modified xsi:type="dcterms:W3CDTF">2025-10-13T18:41:00Z</dcterms:modified>
</cp:coreProperties>
</file>