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27807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74936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77458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3683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90566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98051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7178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14737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9830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08643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81583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4574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 err="1"/>
              <a:t>Beim</a:t>
            </a:r>
            <a:r>
              <a:rPr lang="en-CA" b="1" dirty="0"/>
              <a:t> </a:t>
            </a:r>
            <a:r>
              <a:rPr lang="en-CA" b="1" dirty="0" err="1"/>
              <a:t>Arzt</a:t>
            </a:r>
            <a:endParaRPr lang="en-C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3600" dirty="0"/>
              <a:t>Ich fühle mich heute nicht gut. Ich habe Kopfweh und Fieber. Deshalb gehe ich zum Arzt. Im Wartezimmer sind viele Leute. Die Ärztin fragt: „Seit wann haben Sie Schmerzen?“ Ich sage: „Seit gestern.“ Sie misst meine Temperatur und sagt: „Sie haben Grippe. Sie müssen viel trinken und im Bett bleiben.“ Ich bekomme Tabletten und gehe nach Hause. Ich hoffe, es geht mir bald besser.</a:t>
            </a:r>
            <a:endParaRPr lang="en-CA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4705" y="5894772"/>
            <a:ext cx="4677295" cy="96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92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 err="1" smtClean="0"/>
              <a:t>Ключевые</a:t>
            </a:r>
            <a:r>
              <a:rPr lang="en-CA" b="1" dirty="0" smtClean="0"/>
              <a:t> </a:t>
            </a:r>
            <a:r>
              <a:rPr lang="en-CA" b="1" dirty="0" err="1" smtClean="0"/>
              <a:t>слова</a:t>
            </a:r>
            <a:r>
              <a:rPr lang="en-CA" b="1" dirty="0" smtClean="0"/>
              <a:t>:</a:t>
            </a:r>
            <a:endParaRPr lang="en-C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dirty="0"/>
              <a:t>der </a:t>
            </a:r>
            <a:r>
              <a:rPr lang="en-CA" dirty="0" err="1"/>
              <a:t>Arzt</a:t>
            </a:r>
            <a:r>
              <a:rPr lang="en-CA" dirty="0"/>
              <a:t> / die </a:t>
            </a:r>
            <a:r>
              <a:rPr lang="en-CA" dirty="0" err="1"/>
              <a:t>Ärztin</a:t>
            </a:r>
            <a:r>
              <a:rPr lang="en-CA" dirty="0"/>
              <a:t> – </a:t>
            </a:r>
            <a:r>
              <a:rPr lang="ru-RU" dirty="0"/>
              <a:t>врач</a:t>
            </a:r>
          </a:p>
          <a:p>
            <a:r>
              <a:rPr lang="en-CA" dirty="0" err="1"/>
              <a:t>sich</a:t>
            </a:r>
            <a:r>
              <a:rPr lang="en-CA" dirty="0"/>
              <a:t> </a:t>
            </a:r>
            <a:r>
              <a:rPr lang="en-CA" dirty="0" err="1"/>
              <a:t>fühlen</a:t>
            </a:r>
            <a:r>
              <a:rPr lang="en-CA" dirty="0"/>
              <a:t> – </a:t>
            </a:r>
            <a:r>
              <a:rPr lang="ru-RU" dirty="0"/>
              <a:t>чувствовать себя</a:t>
            </a:r>
          </a:p>
          <a:p>
            <a:r>
              <a:rPr lang="en-CA" dirty="0"/>
              <a:t>das </a:t>
            </a:r>
            <a:r>
              <a:rPr lang="en-CA" dirty="0" err="1"/>
              <a:t>Fieber</a:t>
            </a:r>
            <a:r>
              <a:rPr lang="en-CA" dirty="0"/>
              <a:t> – </a:t>
            </a:r>
            <a:r>
              <a:rPr lang="ru-RU" dirty="0"/>
              <a:t>температура</a:t>
            </a:r>
          </a:p>
          <a:p>
            <a:r>
              <a:rPr lang="en-CA" dirty="0"/>
              <a:t>der </a:t>
            </a:r>
            <a:r>
              <a:rPr lang="en-CA" dirty="0" err="1"/>
              <a:t>Schmerz</a:t>
            </a:r>
            <a:r>
              <a:rPr lang="en-CA" dirty="0"/>
              <a:t> – </a:t>
            </a:r>
            <a:r>
              <a:rPr lang="ru-RU" dirty="0"/>
              <a:t>боль</a:t>
            </a:r>
          </a:p>
          <a:p>
            <a:r>
              <a:rPr lang="en-CA" dirty="0"/>
              <a:t>die </a:t>
            </a:r>
            <a:r>
              <a:rPr lang="en-CA" dirty="0" err="1"/>
              <a:t>Temperatur</a:t>
            </a:r>
            <a:r>
              <a:rPr lang="en-CA" dirty="0"/>
              <a:t> </a:t>
            </a:r>
            <a:r>
              <a:rPr lang="en-CA" dirty="0" err="1"/>
              <a:t>messen</a:t>
            </a:r>
            <a:r>
              <a:rPr lang="en-CA" dirty="0"/>
              <a:t> – </a:t>
            </a:r>
            <a:r>
              <a:rPr lang="ru-RU" dirty="0"/>
              <a:t>измерять температуру</a:t>
            </a:r>
          </a:p>
          <a:p>
            <a:r>
              <a:rPr lang="en-CA" dirty="0"/>
              <a:t>die Grippe – </a:t>
            </a:r>
            <a:r>
              <a:rPr lang="ru-RU" dirty="0"/>
              <a:t>грипп</a:t>
            </a:r>
          </a:p>
          <a:p>
            <a:r>
              <a:rPr lang="en-CA" dirty="0" err="1"/>
              <a:t>trinken</a:t>
            </a:r>
            <a:r>
              <a:rPr lang="en-CA" dirty="0"/>
              <a:t> – </a:t>
            </a:r>
            <a:r>
              <a:rPr lang="ru-RU" dirty="0"/>
              <a:t>пить</a:t>
            </a:r>
          </a:p>
          <a:p>
            <a:r>
              <a:rPr lang="en-CA" dirty="0" err="1"/>
              <a:t>im</a:t>
            </a:r>
            <a:r>
              <a:rPr lang="en-CA" dirty="0"/>
              <a:t> </a:t>
            </a:r>
            <a:r>
              <a:rPr lang="en-CA" dirty="0" err="1"/>
              <a:t>Bett</a:t>
            </a:r>
            <a:r>
              <a:rPr lang="en-CA" dirty="0"/>
              <a:t> </a:t>
            </a:r>
            <a:r>
              <a:rPr lang="en-CA" dirty="0" err="1"/>
              <a:t>bleiben</a:t>
            </a:r>
            <a:r>
              <a:rPr lang="en-CA" dirty="0"/>
              <a:t> – </a:t>
            </a:r>
            <a:r>
              <a:rPr lang="ru-RU" dirty="0"/>
              <a:t>оставаться в постели</a:t>
            </a:r>
          </a:p>
          <a:p>
            <a:r>
              <a:rPr lang="en-CA" dirty="0" err="1"/>
              <a:t>besser</a:t>
            </a:r>
            <a:r>
              <a:rPr lang="en-CA" dirty="0"/>
              <a:t> – </a:t>
            </a:r>
            <a:r>
              <a:rPr lang="ru-RU"/>
              <a:t>лучше</a:t>
            </a:r>
            <a:endParaRPr lang="en-C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4705" y="5894772"/>
            <a:ext cx="4677295" cy="96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4647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129</Words>
  <Application>Microsoft Office PowerPoint</Application>
  <PresentationFormat>Широкоэкранный</PresentationFormat>
  <Paragraphs>12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Beim Arzt</vt:lpstr>
      <vt:lpstr>Ключевые слова: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Ich heiße Anna</dc:title>
  <dc:creator>User</dc:creator>
  <cp:lastModifiedBy>User</cp:lastModifiedBy>
  <cp:revision>4</cp:revision>
  <dcterms:created xsi:type="dcterms:W3CDTF">2025-10-11T07:38:32Z</dcterms:created>
  <dcterms:modified xsi:type="dcterms:W3CDTF">2025-10-13T18:41:09Z</dcterms:modified>
</cp:coreProperties>
</file>