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CA"/>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4278070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174936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CA"/>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4774585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7368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CA"/>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11"/>
          </p:nvPr>
        </p:nvSpPr>
        <p:spPr/>
        <p:txBody>
          <a:bodyPr/>
          <a:lstStyle/>
          <a:p>
            <a:endParaRPr lang="en-CA"/>
          </a:p>
        </p:txBody>
      </p:sp>
      <p:sp>
        <p:nvSpPr>
          <p:cNvPr id="6" name="Номер слайда 5"/>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2690566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298051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CA"/>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7" name="Дата 6"/>
          <p:cNvSpPr>
            <a:spLocks noGrp="1"/>
          </p:cNvSpPr>
          <p:nvPr>
            <p:ph type="dt" sz="half" idx="10"/>
          </p:nvPr>
        </p:nvSpPr>
        <p:spPr/>
        <p:txBody>
          <a:bodyPr/>
          <a:lstStyle/>
          <a:p>
            <a:fld id="{2760E2D8-ADED-4F1E-8B3A-AA5AF978237E}" type="datetimeFigureOut">
              <a:rPr lang="en-CA" smtClean="0"/>
              <a:t>2025-10-13</a:t>
            </a:fld>
            <a:endParaRPr lang="en-CA"/>
          </a:p>
        </p:txBody>
      </p:sp>
      <p:sp>
        <p:nvSpPr>
          <p:cNvPr id="8" name="Нижний колонтитул 7"/>
          <p:cNvSpPr>
            <a:spLocks noGrp="1"/>
          </p:cNvSpPr>
          <p:nvPr>
            <p:ph type="ftr" sz="quarter" idx="11"/>
          </p:nvPr>
        </p:nvSpPr>
        <p:spPr/>
        <p:txBody>
          <a:bodyPr/>
          <a:lstStyle/>
          <a:p>
            <a:endParaRPr lang="en-CA"/>
          </a:p>
        </p:txBody>
      </p:sp>
      <p:sp>
        <p:nvSpPr>
          <p:cNvPr id="9" name="Номер слайда 8"/>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871786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CA"/>
          </a:p>
        </p:txBody>
      </p:sp>
      <p:sp>
        <p:nvSpPr>
          <p:cNvPr id="3" name="Дата 2"/>
          <p:cNvSpPr>
            <a:spLocks noGrp="1"/>
          </p:cNvSpPr>
          <p:nvPr>
            <p:ph type="dt" sz="half" idx="10"/>
          </p:nvPr>
        </p:nvSpPr>
        <p:spPr/>
        <p:txBody>
          <a:bodyPr/>
          <a:lstStyle/>
          <a:p>
            <a:fld id="{2760E2D8-ADED-4F1E-8B3A-AA5AF978237E}" type="datetimeFigureOut">
              <a:rPr lang="en-CA" smtClean="0"/>
              <a:t>2025-10-13</a:t>
            </a:fld>
            <a:endParaRPr lang="en-CA"/>
          </a:p>
        </p:txBody>
      </p:sp>
      <p:sp>
        <p:nvSpPr>
          <p:cNvPr id="4" name="Нижний колонтитул 3"/>
          <p:cNvSpPr>
            <a:spLocks noGrp="1"/>
          </p:cNvSpPr>
          <p:nvPr>
            <p:ph type="ftr" sz="quarter" idx="11"/>
          </p:nvPr>
        </p:nvSpPr>
        <p:spPr/>
        <p:txBody>
          <a:bodyPr/>
          <a:lstStyle/>
          <a:p>
            <a:endParaRPr lang="en-CA"/>
          </a:p>
        </p:txBody>
      </p:sp>
      <p:sp>
        <p:nvSpPr>
          <p:cNvPr id="5" name="Номер слайда 4"/>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351473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760E2D8-ADED-4F1E-8B3A-AA5AF978237E}" type="datetimeFigureOut">
              <a:rPr lang="en-CA" smtClean="0"/>
              <a:t>2025-10-13</a:t>
            </a:fld>
            <a:endParaRPr lang="en-CA"/>
          </a:p>
        </p:txBody>
      </p:sp>
      <p:sp>
        <p:nvSpPr>
          <p:cNvPr id="3" name="Нижний колонтитул 2"/>
          <p:cNvSpPr>
            <a:spLocks noGrp="1"/>
          </p:cNvSpPr>
          <p:nvPr>
            <p:ph type="ftr" sz="quarter" idx="11"/>
          </p:nvPr>
        </p:nvSpPr>
        <p:spPr/>
        <p:txBody>
          <a:bodyPr/>
          <a:lstStyle/>
          <a:p>
            <a:endParaRPr lang="en-CA"/>
          </a:p>
        </p:txBody>
      </p:sp>
      <p:sp>
        <p:nvSpPr>
          <p:cNvPr id="4" name="Номер слайда 3"/>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489830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608643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CA"/>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2760E2D8-ADED-4F1E-8B3A-AA5AF978237E}" type="datetimeFigureOut">
              <a:rPr lang="en-CA" smtClean="0"/>
              <a:t>2025-10-13</a:t>
            </a:fld>
            <a:endParaRPr lang="en-CA"/>
          </a:p>
        </p:txBody>
      </p:sp>
      <p:sp>
        <p:nvSpPr>
          <p:cNvPr id="6" name="Нижний колонтитул 5"/>
          <p:cNvSpPr>
            <a:spLocks noGrp="1"/>
          </p:cNvSpPr>
          <p:nvPr>
            <p:ph type="ftr" sz="quarter" idx="11"/>
          </p:nvPr>
        </p:nvSpPr>
        <p:spPr/>
        <p:txBody>
          <a:bodyPr/>
          <a:lstStyle/>
          <a:p>
            <a:endParaRPr lang="en-CA"/>
          </a:p>
        </p:txBody>
      </p:sp>
      <p:sp>
        <p:nvSpPr>
          <p:cNvPr id="7" name="Номер слайда 6"/>
          <p:cNvSpPr>
            <a:spLocks noGrp="1"/>
          </p:cNvSpPr>
          <p:nvPr>
            <p:ph type="sldNum" sz="quarter" idx="12"/>
          </p:nvPr>
        </p:nvSpPr>
        <p:spPr/>
        <p:txBody>
          <a:bodyPr/>
          <a:lstStyle/>
          <a:p>
            <a:fld id="{90743A90-AC0F-4C72-B5D9-D4F5375EE37F}" type="slidenum">
              <a:rPr lang="en-CA" smtClean="0"/>
              <a:t>‹#›</a:t>
            </a:fld>
            <a:endParaRPr lang="en-CA"/>
          </a:p>
        </p:txBody>
      </p:sp>
    </p:spTree>
    <p:extLst>
      <p:ext uri="{BB962C8B-B14F-4D97-AF65-F5344CB8AC3E}">
        <p14:creationId xmlns:p14="http://schemas.microsoft.com/office/powerpoint/2010/main" val="128158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CA"/>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CA"/>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0E2D8-ADED-4F1E-8B3A-AA5AF978237E}" type="datetimeFigureOut">
              <a:rPr lang="en-CA" smtClean="0"/>
              <a:t>2025-10-13</a:t>
            </a:fld>
            <a:endParaRPr lang="en-CA"/>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743A90-AC0F-4C72-B5D9-D4F5375EE37F}" type="slidenum">
              <a:rPr lang="en-CA" smtClean="0"/>
              <a:t>‹#›</a:t>
            </a:fld>
            <a:endParaRPr lang="en-CA"/>
          </a:p>
        </p:txBody>
      </p:sp>
    </p:spTree>
    <p:extLst>
      <p:ext uri="{BB962C8B-B14F-4D97-AF65-F5344CB8AC3E}">
        <p14:creationId xmlns:p14="http://schemas.microsoft.com/office/powerpoint/2010/main" val="174574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a:t>Im</a:t>
            </a:r>
            <a:r>
              <a:rPr lang="en-CA" b="1" dirty="0"/>
              <a:t> Hotel</a:t>
            </a:r>
            <a:endParaRPr lang="en-CA" dirty="0"/>
          </a:p>
        </p:txBody>
      </p:sp>
      <p:sp>
        <p:nvSpPr>
          <p:cNvPr id="3" name="Объект 2"/>
          <p:cNvSpPr>
            <a:spLocks noGrp="1"/>
          </p:cNvSpPr>
          <p:nvPr>
            <p:ph idx="1"/>
          </p:nvPr>
        </p:nvSpPr>
        <p:spPr/>
        <p:txBody>
          <a:bodyPr>
            <a:normAutofit/>
          </a:bodyPr>
          <a:lstStyle/>
          <a:p>
            <a:pPr marL="0" indent="0">
              <a:buNone/>
            </a:pPr>
            <a:r>
              <a:rPr lang="de-DE" sz="3600" dirty="0"/>
              <a:t>Ich war letzte Woche in einem kleinen Hotel in Salzburg. Das Zimmer war sauber und ruhig. Es gab ein großes Bett, einen Schreibtisch und einen Fernseher. Morgens gab es Frühstück mit Kaffee, Brot und Marmelade. Das Personal war freundlich. Abends bin ich in die Stadt gegangen und habe Musik gehört. Ich hatte einen schönen Aufenthalt.</a:t>
            </a:r>
            <a:endParaRPr lang="en-CA" sz="3600"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212292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CA" b="1" dirty="0" err="1" smtClean="0"/>
              <a:t>Ключевые</a:t>
            </a:r>
            <a:r>
              <a:rPr lang="en-CA" b="1" dirty="0" smtClean="0"/>
              <a:t> </a:t>
            </a:r>
            <a:r>
              <a:rPr lang="en-CA" b="1" dirty="0" err="1" smtClean="0"/>
              <a:t>слова</a:t>
            </a:r>
            <a:r>
              <a:rPr lang="en-CA" b="1" dirty="0" smtClean="0"/>
              <a:t>:</a:t>
            </a:r>
            <a:endParaRPr lang="en-CA" dirty="0"/>
          </a:p>
        </p:txBody>
      </p:sp>
      <p:sp>
        <p:nvSpPr>
          <p:cNvPr id="3" name="Объект 2"/>
          <p:cNvSpPr>
            <a:spLocks noGrp="1"/>
          </p:cNvSpPr>
          <p:nvPr>
            <p:ph idx="1"/>
          </p:nvPr>
        </p:nvSpPr>
        <p:spPr/>
        <p:txBody>
          <a:bodyPr>
            <a:normAutofit lnSpcReduction="10000"/>
          </a:bodyPr>
          <a:lstStyle/>
          <a:p>
            <a:r>
              <a:rPr lang="en-CA" dirty="0"/>
              <a:t>das Hotel – </a:t>
            </a:r>
            <a:r>
              <a:rPr lang="ru-RU" dirty="0"/>
              <a:t>отель</a:t>
            </a:r>
          </a:p>
          <a:p>
            <a:r>
              <a:rPr lang="en-CA" dirty="0"/>
              <a:t>das Zimmer – </a:t>
            </a:r>
            <a:r>
              <a:rPr lang="ru-RU" dirty="0"/>
              <a:t>комната</a:t>
            </a:r>
          </a:p>
          <a:p>
            <a:r>
              <a:rPr lang="en-CA" dirty="0" err="1"/>
              <a:t>sauber</a:t>
            </a:r>
            <a:r>
              <a:rPr lang="en-CA" dirty="0"/>
              <a:t> – </a:t>
            </a:r>
            <a:r>
              <a:rPr lang="ru-RU" dirty="0"/>
              <a:t>чистый</a:t>
            </a:r>
          </a:p>
          <a:p>
            <a:r>
              <a:rPr lang="en-CA" dirty="0" err="1"/>
              <a:t>ruhig</a:t>
            </a:r>
            <a:r>
              <a:rPr lang="en-CA" dirty="0"/>
              <a:t> – </a:t>
            </a:r>
            <a:r>
              <a:rPr lang="ru-RU" dirty="0"/>
              <a:t>тихий</a:t>
            </a:r>
          </a:p>
          <a:p>
            <a:r>
              <a:rPr lang="en-CA" dirty="0"/>
              <a:t>das </a:t>
            </a:r>
            <a:r>
              <a:rPr lang="en-CA" dirty="0" err="1"/>
              <a:t>Frühstück</a:t>
            </a:r>
            <a:r>
              <a:rPr lang="en-CA" dirty="0"/>
              <a:t> – </a:t>
            </a:r>
            <a:r>
              <a:rPr lang="ru-RU" dirty="0"/>
              <a:t>завтрак</a:t>
            </a:r>
          </a:p>
          <a:p>
            <a:r>
              <a:rPr lang="en-CA" dirty="0"/>
              <a:t>das </a:t>
            </a:r>
            <a:r>
              <a:rPr lang="en-CA" dirty="0" err="1"/>
              <a:t>Brot</a:t>
            </a:r>
            <a:r>
              <a:rPr lang="en-CA" dirty="0"/>
              <a:t> – </a:t>
            </a:r>
            <a:r>
              <a:rPr lang="ru-RU" dirty="0"/>
              <a:t>хлеб</a:t>
            </a:r>
          </a:p>
          <a:p>
            <a:r>
              <a:rPr lang="en-CA" dirty="0"/>
              <a:t>die </a:t>
            </a:r>
            <a:r>
              <a:rPr lang="en-CA" dirty="0" err="1"/>
              <a:t>Marmelade</a:t>
            </a:r>
            <a:r>
              <a:rPr lang="en-CA" dirty="0"/>
              <a:t> – </a:t>
            </a:r>
            <a:r>
              <a:rPr lang="ru-RU" dirty="0"/>
              <a:t>варенье</a:t>
            </a:r>
          </a:p>
          <a:p>
            <a:r>
              <a:rPr lang="en-CA" dirty="0"/>
              <a:t>das Personal – </a:t>
            </a:r>
            <a:r>
              <a:rPr lang="ru-RU" dirty="0"/>
              <a:t>персонал</a:t>
            </a:r>
          </a:p>
          <a:p>
            <a:r>
              <a:rPr lang="en-CA" dirty="0"/>
              <a:t>der </a:t>
            </a:r>
            <a:r>
              <a:rPr lang="en-CA" dirty="0" err="1"/>
              <a:t>Aufenthalt</a:t>
            </a:r>
            <a:r>
              <a:rPr lang="en-CA" dirty="0"/>
              <a:t> – </a:t>
            </a:r>
            <a:r>
              <a:rPr lang="ru-RU"/>
              <a:t>пребывание</a:t>
            </a:r>
            <a:endParaRPr lang="en-CA" dirty="0"/>
          </a:p>
        </p:txBody>
      </p:sp>
      <p:pic>
        <p:nvPicPr>
          <p:cNvPr id="4" name="Рисунок 3"/>
          <p:cNvPicPr>
            <a:picLocks noChangeAspect="1"/>
          </p:cNvPicPr>
          <p:nvPr/>
        </p:nvPicPr>
        <p:blipFill>
          <a:blip r:embed="rId2"/>
          <a:stretch>
            <a:fillRect/>
          </a:stretch>
        </p:blipFill>
        <p:spPr>
          <a:xfrm>
            <a:off x="7514705" y="5894772"/>
            <a:ext cx="4677295" cy="963228"/>
          </a:xfrm>
          <a:prstGeom prst="rect">
            <a:avLst/>
          </a:prstGeom>
        </p:spPr>
      </p:pic>
    </p:spTree>
    <p:extLst>
      <p:ext uri="{BB962C8B-B14F-4D97-AF65-F5344CB8AC3E}">
        <p14:creationId xmlns:p14="http://schemas.microsoft.com/office/powerpoint/2010/main" val="319046475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103</Words>
  <Application>Microsoft Office PowerPoint</Application>
  <PresentationFormat>Широкоэкранный</PresentationFormat>
  <Paragraphs>12</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Тема Office</vt:lpstr>
      <vt:lpstr>Im Hotel</vt:lpstr>
      <vt:lpstr>Ключевые слова:</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Ich heiße Anna</dc:title>
  <dc:creator>User</dc:creator>
  <cp:lastModifiedBy>User</cp:lastModifiedBy>
  <cp:revision>4</cp:revision>
  <dcterms:created xsi:type="dcterms:W3CDTF">2025-10-11T07:38:32Z</dcterms:created>
  <dcterms:modified xsi:type="dcterms:W3CDTF">2025-10-13T18:41:14Z</dcterms:modified>
</cp:coreProperties>
</file>