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a:t>Im</a:t>
            </a:r>
            <a:r>
              <a:rPr lang="en-CA" b="1" dirty="0"/>
              <a:t> Zug</a:t>
            </a:r>
            <a:endParaRPr lang="en-CA" dirty="0"/>
          </a:p>
        </p:txBody>
      </p:sp>
      <p:sp>
        <p:nvSpPr>
          <p:cNvPr id="3" name="Объект 2"/>
          <p:cNvSpPr>
            <a:spLocks noGrp="1"/>
          </p:cNvSpPr>
          <p:nvPr>
            <p:ph idx="1"/>
          </p:nvPr>
        </p:nvSpPr>
        <p:spPr/>
        <p:txBody>
          <a:bodyPr>
            <a:normAutofit/>
          </a:bodyPr>
          <a:lstStyle/>
          <a:p>
            <a:pPr marL="0" indent="0">
              <a:buNone/>
            </a:pPr>
            <a:r>
              <a:rPr lang="de-DE" sz="4000" dirty="0"/>
              <a:t>Ich fahre oft mit dem Zug nach Graz. Die Fahrt dauert ungefähr eine Stunde. Ich sitze am Fenster und sehe die Berge und Dörfer. Im Zug lese ich ein Buch oder höre Musik. Manchmal spreche ich mit anderen Passagieren. Der Zug ist schnell und bequem. Ich reise lieber mit dem Zug als mit dem Auto.</a:t>
            </a:r>
            <a:endParaRPr lang="en-CA" sz="40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normAutofit lnSpcReduction="10000"/>
          </a:bodyPr>
          <a:lstStyle/>
          <a:p>
            <a:r>
              <a:rPr lang="en-CA" dirty="0"/>
              <a:t>der Zug – </a:t>
            </a:r>
            <a:r>
              <a:rPr lang="ru-RU" dirty="0"/>
              <a:t>поезд</a:t>
            </a:r>
          </a:p>
          <a:p>
            <a:r>
              <a:rPr lang="en-CA" dirty="0" err="1"/>
              <a:t>fahren</a:t>
            </a:r>
            <a:r>
              <a:rPr lang="en-CA" dirty="0"/>
              <a:t> – </a:t>
            </a:r>
            <a:r>
              <a:rPr lang="ru-RU" dirty="0"/>
              <a:t>ехать</a:t>
            </a:r>
          </a:p>
          <a:p>
            <a:r>
              <a:rPr lang="en-CA" dirty="0" err="1"/>
              <a:t>dauern</a:t>
            </a:r>
            <a:r>
              <a:rPr lang="en-CA" dirty="0"/>
              <a:t> – </a:t>
            </a:r>
            <a:r>
              <a:rPr lang="ru-RU" dirty="0"/>
              <a:t>длиться</a:t>
            </a:r>
          </a:p>
          <a:p>
            <a:r>
              <a:rPr lang="en-CA" dirty="0"/>
              <a:t>das </a:t>
            </a:r>
            <a:r>
              <a:rPr lang="en-CA" dirty="0" err="1"/>
              <a:t>Fenster</a:t>
            </a:r>
            <a:r>
              <a:rPr lang="en-CA" dirty="0"/>
              <a:t> – </a:t>
            </a:r>
            <a:r>
              <a:rPr lang="ru-RU" dirty="0"/>
              <a:t>окно</a:t>
            </a:r>
          </a:p>
          <a:p>
            <a:r>
              <a:rPr lang="en-CA" dirty="0" err="1"/>
              <a:t>lesen</a:t>
            </a:r>
            <a:r>
              <a:rPr lang="en-CA" dirty="0"/>
              <a:t> – </a:t>
            </a:r>
            <a:r>
              <a:rPr lang="ru-RU" dirty="0"/>
              <a:t>читать</a:t>
            </a:r>
          </a:p>
          <a:p>
            <a:r>
              <a:rPr lang="en-CA" dirty="0" err="1"/>
              <a:t>hören</a:t>
            </a:r>
            <a:r>
              <a:rPr lang="en-CA" dirty="0"/>
              <a:t> – </a:t>
            </a:r>
            <a:r>
              <a:rPr lang="ru-RU" dirty="0"/>
              <a:t>слушать</a:t>
            </a:r>
          </a:p>
          <a:p>
            <a:r>
              <a:rPr lang="en-CA" dirty="0"/>
              <a:t>der </a:t>
            </a:r>
            <a:r>
              <a:rPr lang="en-CA" dirty="0" err="1"/>
              <a:t>Passagier</a:t>
            </a:r>
            <a:r>
              <a:rPr lang="en-CA" dirty="0"/>
              <a:t> – </a:t>
            </a:r>
            <a:r>
              <a:rPr lang="ru-RU" dirty="0"/>
              <a:t>пассажир</a:t>
            </a:r>
          </a:p>
          <a:p>
            <a:r>
              <a:rPr lang="en-CA" dirty="0" err="1"/>
              <a:t>schnell</a:t>
            </a:r>
            <a:r>
              <a:rPr lang="en-CA" dirty="0"/>
              <a:t> – </a:t>
            </a:r>
            <a:r>
              <a:rPr lang="ru-RU" dirty="0"/>
              <a:t>быстрый</a:t>
            </a:r>
          </a:p>
          <a:p>
            <a:r>
              <a:rPr lang="en-CA" dirty="0" err="1"/>
              <a:t>bequem</a:t>
            </a:r>
            <a:r>
              <a:rPr lang="en-CA" dirty="0"/>
              <a:t> – </a:t>
            </a:r>
            <a:r>
              <a:rPr lang="ru-RU"/>
              <a:t>удобный</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97</Words>
  <Application>Microsoft Office PowerPoint</Application>
  <PresentationFormat>Широкоэкранный</PresentationFormat>
  <Paragraphs>12</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Im Zug</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2025-10-13T18:41:18Z</dcterms:modified>
</cp:coreProperties>
</file>