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Reise</a:t>
            </a:r>
            <a:r>
              <a:rPr lang="en-CA" b="1" dirty="0"/>
              <a:t> </a:t>
            </a:r>
            <a:r>
              <a:rPr lang="en-CA" b="1" dirty="0" err="1"/>
              <a:t>nach</a:t>
            </a:r>
            <a:r>
              <a:rPr lang="en-CA" b="1" dirty="0"/>
              <a:t> Wien</a:t>
            </a:r>
            <a:endParaRPr lang="en-CA" dirty="0"/>
          </a:p>
        </p:txBody>
      </p:sp>
      <p:sp>
        <p:nvSpPr>
          <p:cNvPr id="3" name="Объект 2"/>
          <p:cNvSpPr>
            <a:spLocks noGrp="1"/>
          </p:cNvSpPr>
          <p:nvPr>
            <p:ph idx="1"/>
          </p:nvPr>
        </p:nvSpPr>
        <p:spPr/>
        <p:txBody>
          <a:bodyPr>
            <a:normAutofit/>
          </a:bodyPr>
          <a:lstStyle/>
          <a:p>
            <a:pPr marL="0" indent="0">
              <a:buNone/>
            </a:pPr>
            <a:r>
              <a:rPr lang="de-DE" sz="3600" dirty="0"/>
              <a:t>Letzten Monat bin ich nach Wien gefahren. Ich war dort zwei Tage. Ich habe den Stephansdom gesehen und viele Fotos gemacht. In der Stadt gibt es schöne Gebäude, Museen und Cafés. Ich bin mit dem Zug gekommen und habe im </a:t>
            </a:r>
            <a:r>
              <a:rPr lang="de-DE" sz="3600" dirty="0" err="1"/>
              <a:t>Hostel</a:t>
            </a:r>
            <a:r>
              <a:rPr lang="de-DE" sz="3600" dirty="0"/>
              <a:t> geschlafen. Wien ist groß, aber sauber und ruhig. Ich möchte bald wiederkommen.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die </a:t>
            </a:r>
            <a:r>
              <a:rPr lang="en-CA" dirty="0" err="1"/>
              <a:t>Reise</a:t>
            </a:r>
            <a:r>
              <a:rPr lang="en-CA" dirty="0"/>
              <a:t> – </a:t>
            </a:r>
            <a:r>
              <a:rPr lang="ru-RU" dirty="0"/>
              <a:t>поездка</a:t>
            </a:r>
          </a:p>
          <a:p>
            <a:r>
              <a:rPr lang="en-CA" dirty="0" err="1"/>
              <a:t>fahren</a:t>
            </a:r>
            <a:r>
              <a:rPr lang="en-CA" dirty="0"/>
              <a:t> – </a:t>
            </a:r>
            <a:r>
              <a:rPr lang="ru-RU" dirty="0"/>
              <a:t>ехать</a:t>
            </a:r>
          </a:p>
          <a:p>
            <a:r>
              <a:rPr lang="en-CA" dirty="0" err="1"/>
              <a:t>sehen</a:t>
            </a:r>
            <a:r>
              <a:rPr lang="en-CA" dirty="0"/>
              <a:t> – </a:t>
            </a:r>
            <a:r>
              <a:rPr lang="ru-RU" dirty="0"/>
              <a:t>видеть</a:t>
            </a:r>
          </a:p>
          <a:p>
            <a:r>
              <a:rPr lang="en-CA" dirty="0"/>
              <a:t>das </a:t>
            </a:r>
            <a:r>
              <a:rPr lang="en-CA" dirty="0" err="1"/>
              <a:t>Gebäude</a:t>
            </a:r>
            <a:r>
              <a:rPr lang="en-CA" dirty="0"/>
              <a:t> – </a:t>
            </a:r>
            <a:r>
              <a:rPr lang="ru-RU" dirty="0"/>
              <a:t>здание</a:t>
            </a:r>
          </a:p>
          <a:p>
            <a:r>
              <a:rPr lang="en-CA" dirty="0"/>
              <a:t>das Museum – </a:t>
            </a:r>
            <a:r>
              <a:rPr lang="ru-RU" dirty="0"/>
              <a:t>музей</a:t>
            </a:r>
          </a:p>
          <a:p>
            <a:r>
              <a:rPr lang="en-CA" dirty="0"/>
              <a:t>das Café – </a:t>
            </a:r>
            <a:r>
              <a:rPr lang="ru-RU" dirty="0"/>
              <a:t>кафе</a:t>
            </a:r>
          </a:p>
          <a:p>
            <a:r>
              <a:rPr lang="en-CA" dirty="0"/>
              <a:t>der Zug – </a:t>
            </a:r>
            <a:r>
              <a:rPr lang="ru-RU" dirty="0"/>
              <a:t>поезд</a:t>
            </a:r>
          </a:p>
          <a:p>
            <a:r>
              <a:rPr lang="en-CA" dirty="0" err="1"/>
              <a:t>sauber</a:t>
            </a:r>
            <a:r>
              <a:rPr lang="en-CA" dirty="0"/>
              <a:t> – </a:t>
            </a:r>
            <a:r>
              <a:rPr lang="ru-RU" dirty="0"/>
              <a:t>чистый</a:t>
            </a:r>
          </a:p>
          <a:p>
            <a:r>
              <a:rPr lang="en-CA" dirty="0" err="1"/>
              <a:t>ruhig</a:t>
            </a:r>
            <a:r>
              <a:rPr lang="en-CA" dirty="0"/>
              <a:t> – </a:t>
            </a:r>
            <a:r>
              <a:rPr lang="ru-RU" dirty="0"/>
              <a:t>спокойный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101</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Reise nach Wien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6</cp:revision>
  <dcterms:created xsi:type="dcterms:W3CDTF">2025-10-11T07:38:32Z</dcterms:created>
  <dcterms:modified xsi:type="dcterms:W3CDTF">2025-10-13T18:38:35Z</dcterms:modified>
</cp:coreProperties>
</file>