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a:t>
            </a:r>
            <a:r>
              <a:rPr lang="en-CA" b="1" dirty="0" err="1"/>
              <a:t>Urlaub</a:t>
            </a:r>
            <a:endParaRPr lang="en-CA" dirty="0"/>
          </a:p>
        </p:txBody>
      </p:sp>
      <p:sp>
        <p:nvSpPr>
          <p:cNvPr id="3" name="Объект 2"/>
          <p:cNvSpPr>
            <a:spLocks noGrp="1"/>
          </p:cNvSpPr>
          <p:nvPr>
            <p:ph idx="1"/>
          </p:nvPr>
        </p:nvSpPr>
        <p:spPr/>
        <p:txBody>
          <a:bodyPr>
            <a:noAutofit/>
          </a:bodyPr>
          <a:lstStyle/>
          <a:p>
            <a:pPr marL="0" indent="0">
              <a:buNone/>
            </a:pPr>
            <a:r>
              <a:rPr lang="de-DE" sz="3600" dirty="0"/>
              <a:t>Letzten Sommer war ich im Urlaub in Italien. Ich war am Meer und das Wetter war sehr schön. Ich habe im Hotel gewohnt und bin jeden Tag geschwommen. Am Abend bin ich spazieren gegangen und habe Pizza gegessen. Ich habe viele Fotos gemacht. Die Leute waren freundlich, und das Essen war lecker. Ich möchte nächstes Jahr wieder dorthin fahren!</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a:t>der </a:t>
            </a:r>
            <a:r>
              <a:rPr lang="en-CA" dirty="0" err="1"/>
              <a:t>Urlaub</a:t>
            </a:r>
            <a:r>
              <a:rPr lang="en-CA" dirty="0"/>
              <a:t> – </a:t>
            </a:r>
            <a:r>
              <a:rPr lang="ru-RU" dirty="0"/>
              <a:t>отпуск</a:t>
            </a:r>
          </a:p>
          <a:p>
            <a:r>
              <a:rPr lang="en-CA" dirty="0"/>
              <a:t>das Meer – </a:t>
            </a:r>
            <a:r>
              <a:rPr lang="ru-RU" dirty="0"/>
              <a:t>море</a:t>
            </a:r>
          </a:p>
          <a:p>
            <a:r>
              <a:rPr lang="en-CA" dirty="0" err="1"/>
              <a:t>wohnen</a:t>
            </a:r>
            <a:r>
              <a:rPr lang="en-CA" dirty="0"/>
              <a:t> – </a:t>
            </a:r>
            <a:r>
              <a:rPr lang="ru-RU" dirty="0"/>
              <a:t>жить</a:t>
            </a:r>
          </a:p>
          <a:p>
            <a:r>
              <a:rPr lang="en-CA" dirty="0" err="1"/>
              <a:t>schwimmen</a:t>
            </a:r>
            <a:r>
              <a:rPr lang="en-CA" dirty="0"/>
              <a:t> – </a:t>
            </a:r>
            <a:r>
              <a:rPr lang="ru-RU" dirty="0"/>
              <a:t>плавать</a:t>
            </a:r>
          </a:p>
          <a:p>
            <a:r>
              <a:rPr lang="en-CA" dirty="0" err="1"/>
              <a:t>spazieren</a:t>
            </a:r>
            <a:r>
              <a:rPr lang="en-CA" dirty="0"/>
              <a:t> </a:t>
            </a:r>
            <a:r>
              <a:rPr lang="en-CA" dirty="0" err="1"/>
              <a:t>gehen</a:t>
            </a:r>
            <a:r>
              <a:rPr lang="en-CA" dirty="0"/>
              <a:t> – </a:t>
            </a:r>
            <a:r>
              <a:rPr lang="ru-RU" dirty="0"/>
              <a:t>гулять</a:t>
            </a:r>
          </a:p>
          <a:p>
            <a:r>
              <a:rPr lang="en-CA" dirty="0" err="1"/>
              <a:t>essen</a:t>
            </a:r>
            <a:r>
              <a:rPr lang="en-CA" dirty="0"/>
              <a:t> – </a:t>
            </a:r>
            <a:r>
              <a:rPr lang="ru-RU" dirty="0"/>
              <a:t>есть</a:t>
            </a:r>
          </a:p>
          <a:p>
            <a:r>
              <a:rPr lang="en-CA" dirty="0" err="1"/>
              <a:t>freundlich</a:t>
            </a:r>
            <a:r>
              <a:rPr lang="en-CA" dirty="0"/>
              <a:t> – </a:t>
            </a:r>
            <a:r>
              <a:rPr lang="ru-RU" dirty="0"/>
              <a:t>дружелюбный</a:t>
            </a:r>
          </a:p>
          <a:p>
            <a:r>
              <a:rPr lang="en-CA" dirty="0" err="1"/>
              <a:t>lecker</a:t>
            </a:r>
            <a:r>
              <a:rPr lang="en-CA" dirty="0"/>
              <a:t> – </a:t>
            </a:r>
            <a:r>
              <a:rPr lang="ru-RU" dirty="0"/>
              <a:t>вкусный</a:t>
            </a:r>
          </a:p>
          <a:p>
            <a:r>
              <a:rPr lang="en-CA" dirty="0" err="1"/>
              <a:t>fahren</a:t>
            </a:r>
            <a:r>
              <a:rPr lang="en-CA" dirty="0"/>
              <a:t> – </a:t>
            </a:r>
            <a:r>
              <a:rPr lang="ru-RU"/>
              <a:t>ехать</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102</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Urlaub</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2025-10-13T18:38:39Z</dcterms:modified>
</cp:coreProperties>
</file>