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a:t>
            </a:r>
            <a:r>
              <a:rPr lang="en-CA" b="1" dirty="0" err="1"/>
              <a:t>Lieblingslied</a:t>
            </a:r>
            <a:endParaRPr lang="en-CA" dirty="0"/>
          </a:p>
        </p:txBody>
      </p:sp>
      <p:sp>
        <p:nvSpPr>
          <p:cNvPr id="3" name="Объект 2"/>
          <p:cNvSpPr>
            <a:spLocks noGrp="1"/>
          </p:cNvSpPr>
          <p:nvPr>
            <p:ph idx="1"/>
          </p:nvPr>
        </p:nvSpPr>
        <p:spPr/>
        <p:txBody>
          <a:bodyPr>
            <a:normAutofit/>
          </a:bodyPr>
          <a:lstStyle/>
          <a:p>
            <a:pPr marL="0" indent="0">
              <a:buNone/>
            </a:pPr>
            <a:r>
              <a:rPr lang="de-DE" sz="4000" dirty="0"/>
              <a:t>Ich liebe </a:t>
            </a:r>
            <a:r>
              <a:rPr lang="de-DE" sz="4000" dirty="0" smtClean="0"/>
              <a:t>Musik. </a:t>
            </a:r>
            <a:r>
              <a:rPr lang="de-DE" sz="4000" dirty="0"/>
              <a:t>Mein Lieblingslied ist ein deutsches Lied von Mark Forster. Ich höre es jeden Morgen, wenn ich frühstücke. Die Melodie ist schön, und der Text ist einfach. Ich singe oft mit. Musik macht mich glücklich und motiviert. Wenn ich traurig bin, höre ich auch Musik – sie hilft mir immer.</a:t>
            </a:r>
            <a:endParaRPr lang="en-CA" sz="40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das Lied – </a:t>
            </a:r>
            <a:r>
              <a:rPr lang="ru-RU" dirty="0"/>
              <a:t>песня</a:t>
            </a:r>
          </a:p>
          <a:p>
            <a:r>
              <a:rPr lang="en-CA" dirty="0"/>
              <a:t>der </a:t>
            </a:r>
            <a:r>
              <a:rPr lang="en-CA" dirty="0" err="1"/>
              <a:t>Sänger</a:t>
            </a:r>
            <a:r>
              <a:rPr lang="en-CA" dirty="0"/>
              <a:t> – </a:t>
            </a:r>
            <a:r>
              <a:rPr lang="ru-RU" dirty="0"/>
              <a:t>певец</a:t>
            </a:r>
          </a:p>
          <a:p>
            <a:r>
              <a:rPr lang="en-CA" dirty="0" err="1"/>
              <a:t>hören</a:t>
            </a:r>
            <a:r>
              <a:rPr lang="en-CA" dirty="0"/>
              <a:t> – </a:t>
            </a:r>
            <a:r>
              <a:rPr lang="ru-RU" dirty="0"/>
              <a:t>слушать</a:t>
            </a:r>
          </a:p>
          <a:p>
            <a:r>
              <a:rPr lang="en-CA" dirty="0" err="1"/>
              <a:t>singen</a:t>
            </a:r>
            <a:r>
              <a:rPr lang="en-CA" dirty="0"/>
              <a:t> – </a:t>
            </a:r>
            <a:r>
              <a:rPr lang="ru-RU" dirty="0"/>
              <a:t>петь</a:t>
            </a:r>
          </a:p>
          <a:p>
            <a:r>
              <a:rPr lang="en-CA" dirty="0"/>
              <a:t>die </a:t>
            </a:r>
            <a:r>
              <a:rPr lang="en-CA" dirty="0" err="1"/>
              <a:t>Melodie</a:t>
            </a:r>
            <a:r>
              <a:rPr lang="en-CA" dirty="0"/>
              <a:t> – </a:t>
            </a:r>
            <a:r>
              <a:rPr lang="ru-RU" dirty="0"/>
              <a:t>мелодия</a:t>
            </a:r>
          </a:p>
          <a:p>
            <a:r>
              <a:rPr lang="en-CA" dirty="0"/>
              <a:t>der Text – </a:t>
            </a:r>
            <a:r>
              <a:rPr lang="ru-RU" dirty="0"/>
              <a:t>текст</a:t>
            </a:r>
          </a:p>
          <a:p>
            <a:r>
              <a:rPr lang="en-CA" dirty="0" err="1"/>
              <a:t>glücklich</a:t>
            </a:r>
            <a:r>
              <a:rPr lang="en-CA" dirty="0"/>
              <a:t> – </a:t>
            </a:r>
            <a:r>
              <a:rPr lang="ru-RU" dirty="0"/>
              <a:t>счастливый</a:t>
            </a:r>
          </a:p>
          <a:p>
            <a:r>
              <a:rPr lang="en-CA" dirty="0" err="1"/>
              <a:t>motivieren</a:t>
            </a:r>
            <a:r>
              <a:rPr lang="en-CA" dirty="0"/>
              <a:t> – </a:t>
            </a:r>
            <a:r>
              <a:rPr lang="ru-RU"/>
              <a:t>мотивировать</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95</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Lieblingslied</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2025-10-13T18:38:44Z</dcterms:modified>
</cp:coreProperties>
</file>