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a:t>
            </a:r>
            <a:r>
              <a:rPr lang="en-CA" b="1" dirty="0" err="1"/>
              <a:t>Lieblingsfilm</a:t>
            </a:r>
            <a:endParaRPr lang="en-CA" dirty="0"/>
          </a:p>
        </p:txBody>
      </p:sp>
      <p:sp>
        <p:nvSpPr>
          <p:cNvPr id="3" name="Объект 2"/>
          <p:cNvSpPr>
            <a:spLocks noGrp="1"/>
          </p:cNvSpPr>
          <p:nvPr>
            <p:ph idx="1"/>
          </p:nvPr>
        </p:nvSpPr>
        <p:spPr/>
        <p:txBody>
          <a:bodyPr>
            <a:noAutofit/>
          </a:bodyPr>
          <a:lstStyle/>
          <a:p>
            <a:pPr marL="0" indent="0">
              <a:buNone/>
            </a:pPr>
            <a:r>
              <a:rPr lang="de-DE" sz="3600" dirty="0"/>
              <a:t>Mein Lieblingsfilm heißt „Forrest Gump“. Ich finde die Geschichte sehr schön und ein bisschen traurig. Der Hauptdarsteller spielt super. Ich sehe den Film jedes Jahr. Manchmal sehe ich ihn auch mit Freunden. Wir essen Popcorn und lachen oder weinen zusammen. Filme auf Deutsch verstehe ich noch nicht gut, aber ich übe jeden Tag.</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der Film – </a:t>
            </a:r>
            <a:r>
              <a:rPr lang="ru-RU" dirty="0"/>
              <a:t>фильм</a:t>
            </a:r>
          </a:p>
          <a:p>
            <a:r>
              <a:rPr lang="en-CA" dirty="0"/>
              <a:t>die Geschichte – </a:t>
            </a:r>
            <a:r>
              <a:rPr lang="ru-RU" dirty="0"/>
              <a:t>история</a:t>
            </a:r>
          </a:p>
          <a:p>
            <a:r>
              <a:rPr lang="en-CA" dirty="0"/>
              <a:t>der </a:t>
            </a:r>
            <a:r>
              <a:rPr lang="en-CA" dirty="0" err="1"/>
              <a:t>Schauspieler</a:t>
            </a:r>
            <a:r>
              <a:rPr lang="en-CA" dirty="0"/>
              <a:t> – </a:t>
            </a:r>
            <a:r>
              <a:rPr lang="ru-RU" dirty="0"/>
              <a:t>актёр</a:t>
            </a:r>
          </a:p>
          <a:p>
            <a:r>
              <a:rPr lang="en-CA" dirty="0" err="1"/>
              <a:t>sehen</a:t>
            </a:r>
            <a:r>
              <a:rPr lang="en-CA" dirty="0"/>
              <a:t> – </a:t>
            </a:r>
            <a:r>
              <a:rPr lang="ru-RU" dirty="0"/>
              <a:t>смотреть</a:t>
            </a:r>
          </a:p>
          <a:p>
            <a:r>
              <a:rPr lang="en-CA" dirty="0" err="1"/>
              <a:t>lachen</a:t>
            </a:r>
            <a:r>
              <a:rPr lang="en-CA" dirty="0"/>
              <a:t> – </a:t>
            </a:r>
            <a:r>
              <a:rPr lang="ru-RU" dirty="0"/>
              <a:t>смеяться</a:t>
            </a:r>
          </a:p>
          <a:p>
            <a:r>
              <a:rPr lang="en-CA" dirty="0" err="1"/>
              <a:t>weinen</a:t>
            </a:r>
            <a:r>
              <a:rPr lang="en-CA" dirty="0"/>
              <a:t> – </a:t>
            </a:r>
            <a:r>
              <a:rPr lang="ru-RU" dirty="0" smtClean="0"/>
              <a:t>плакать</a:t>
            </a:r>
            <a:endParaRPr lang="en-CA" dirty="0" smtClean="0"/>
          </a:p>
          <a:p>
            <a:r>
              <a:rPr lang="en-CA" dirty="0" err="1"/>
              <a:t>verstehen</a:t>
            </a:r>
            <a:r>
              <a:rPr lang="en-CA" dirty="0"/>
              <a:t> – </a:t>
            </a:r>
            <a:r>
              <a:rPr lang="en-CA" dirty="0" err="1" smtClean="0"/>
              <a:t>понимать</a:t>
            </a:r>
            <a:endParaRPr lang="en-CA" dirty="0"/>
          </a:p>
          <a:p>
            <a:r>
              <a:rPr lang="en-CA" smtClean="0"/>
              <a:t>üben</a:t>
            </a:r>
            <a:r>
              <a:rPr lang="en-CA" dirty="0" smtClean="0"/>
              <a:t> </a:t>
            </a:r>
            <a:r>
              <a:rPr lang="en-CA" dirty="0"/>
              <a:t>– </a:t>
            </a:r>
            <a:r>
              <a:rPr lang="en-CA" dirty="0" err="1"/>
              <a:t>упражняться</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94</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Lieblingsfilm</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2025-10-13T18:38:50Z</dcterms:modified>
</cp:coreProperties>
</file>