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a:t>Meine</a:t>
            </a:r>
            <a:r>
              <a:rPr lang="en-CA" b="1" dirty="0"/>
              <a:t> </a:t>
            </a:r>
            <a:r>
              <a:rPr lang="en-CA" b="1" dirty="0" err="1"/>
              <a:t>Freizeit</a:t>
            </a:r>
            <a:endParaRPr lang="en-CA" dirty="0"/>
          </a:p>
        </p:txBody>
      </p:sp>
      <p:sp>
        <p:nvSpPr>
          <p:cNvPr id="3" name="Объект 2"/>
          <p:cNvSpPr>
            <a:spLocks noGrp="1"/>
          </p:cNvSpPr>
          <p:nvPr>
            <p:ph idx="1"/>
          </p:nvPr>
        </p:nvSpPr>
        <p:spPr/>
        <p:txBody>
          <a:bodyPr>
            <a:normAutofit/>
          </a:bodyPr>
          <a:lstStyle/>
          <a:p>
            <a:pPr marL="0" indent="0">
              <a:buNone/>
            </a:pPr>
            <a:r>
              <a:rPr lang="de-DE" sz="4000" dirty="0"/>
              <a:t>In meiner Freizeit lese ich Bücher oder höre Musik. Ich mag ruhige Abende zu Hause. Manchmal gehe ich ins Kino oder treffe Freunde im Café. Im Sommer fahre ich mit dem Fahrrad und schwimme im See. Am Wochenende schlafe ich lange und mache einen Spaziergang. Freizeit ist für mich Entspannung.</a:t>
            </a:r>
            <a:endParaRPr lang="en-CA" sz="40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die </a:t>
            </a:r>
            <a:r>
              <a:rPr lang="en-CA" dirty="0" err="1"/>
              <a:t>Freizeit</a:t>
            </a:r>
            <a:r>
              <a:rPr lang="en-CA" dirty="0"/>
              <a:t> – </a:t>
            </a:r>
            <a:r>
              <a:rPr lang="ru-RU" dirty="0"/>
              <a:t>свободное время</a:t>
            </a:r>
          </a:p>
          <a:p>
            <a:r>
              <a:rPr lang="en-CA" dirty="0" err="1"/>
              <a:t>lesen</a:t>
            </a:r>
            <a:r>
              <a:rPr lang="en-CA" dirty="0"/>
              <a:t> – </a:t>
            </a:r>
            <a:r>
              <a:rPr lang="ru-RU" dirty="0"/>
              <a:t>читать</a:t>
            </a:r>
          </a:p>
          <a:p>
            <a:r>
              <a:rPr lang="en-CA" dirty="0" err="1"/>
              <a:t>Musik</a:t>
            </a:r>
            <a:r>
              <a:rPr lang="en-CA" dirty="0"/>
              <a:t> </a:t>
            </a:r>
            <a:r>
              <a:rPr lang="en-CA" dirty="0" err="1"/>
              <a:t>hören</a:t>
            </a:r>
            <a:r>
              <a:rPr lang="en-CA" dirty="0"/>
              <a:t> – </a:t>
            </a:r>
            <a:r>
              <a:rPr lang="ru-RU" dirty="0"/>
              <a:t>слушать музыку</a:t>
            </a:r>
          </a:p>
          <a:p>
            <a:r>
              <a:rPr lang="en-CA" dirty="0"/>
              <a:t>ins Kino </a:t>
            </a:r>
            <a:r>
              <a:rPr lang="en-CA" dirty="0" err="1"/>
              <a:t>gehen</a:t>
            </a:r>
            <a:r>
              <a:rPr lang="en-CA" dirty="0"/>
              <a:t> – </a:t>
            </a:r>
            <a:r>
              <a:rPr lang="ru-RU" dirty="0"/>
              <a:t>ходить в кино</a:t>
            </a:r>
          </a:p>
          <a:p>
            <a:r>
              <a:rPr lang="en-CA" dirty="0"/>
              <a:t>das </a:t>
            </a:r>
            <a:r>
              <a:rPr lang="en-CA" dirty="0" err="1"/>
              <a:t>Fahrrad</a:t>
            </a:r>
            <a:r>
              <a:rPr lang="en-CA" dirty="0"/>
              <a:t> – </a:t>
            </a:r>
            <a:r>
              <a:rPr lang="ru-RU" dirty="0"/>
              <a:t>велосипед</a:t>
            </a:r>
          </a:p>
          <a:p>
            <a:r>
              <a:rPr lang="en-CA" dirty="0" err="1"/>
              <a:t>schwimmen</a:t>
            </a:r>
            <a:r>
              <a:rPr lang="en-CA" dirty="0"/>
              <a:t> – </a:t>
            </a:r>
            <a:r>
              <a:rPr lang="ru-RU" dirty="0"/>
              <a:t>плавать</a:t>
            </a:r>
          </a:p>
          <a:p>
            <a:r>
              <a:rPr lang="en-CA" dirty="0" err="1"/>
              <a:t>spazieren</a:t>
            </a:r>
            <a:r>
              <a:rPr lang="en-CA" dirty="0"/>
              <a:t> </a:t>
            </a:r>
            <a:r>
              <a:rPr lang="en-CA" dirty="0" err="1"/>
              <a:t>gehen</a:t>
            </a:r>
            <a:r>
              <a:rPr lang="en-CA" dirty="0"/>
              <a:t> – </a:t>
            </a:r>
            <a:r>
              <a:rPr lang="ru-RU" dirty="0"/>
              <a:t>гулять</a:t>
            </a:r>
          </a:p>
          <a:p>
            <a:r>
              <a:rPr lang="en-CA" dirty="0"/>
              <a:t>die </a:t>
            </a:r>
            <a:r>
              <a:rPr lang="en-CA" dirty="0" err="1"/>
              <a:t>Entspannung</a:t>
            </a:r>
            <a:r>
              <a:rPr lang="en-CA" dirty="0"/>
              <a:t> – </a:t>
            </a:r>
            <a:r>
              <a:rPr lang="ru-RU"/>
              <a:t>отдых</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96</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Meine Freizeit</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2025-10-13T18:38:55Z</dcterms:modified>
</cp:coreProperties>
</file>