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Hobby</a:t>
            </a:r>
            <a:endParaRPr lang="en-CA" dirty="0"/>
          </a:p>
        </p:txBody>
      </p:sp>
      <p:sp>
        <p:nvSpPr>
          <p:cNvPr id="3" name="Объект 2"/>
          <p:cNvSpPr>
            <a:spLocks noGrp="1"/>
          </p:cNvSpPr>
          <p:nvPr>
            <p:ph idx="1"/>
          </p:nvPr>
        </p:nvSpPr>
        <p:spPr/>
        <p:txBody>
          <a:bodyPr>
            <a:normAutofit/>
          </a:bodyPr>
          <a:lstStyle/>
          <a:p>
            <a:pPr marL="0" indent="0">
              <a:buNone/>
            </a:pPr>
            <a:r>
              <a:rPr lang="de-DE" sz="4000" dirty="0"/>
              <a:t>Mein Hobby ist Fotografie. Ich habe eine </a:t>
            </a:r>
            <a:r>
              <a:rPr lang="de-DE" sz="4000" dirty="0" smtClean="0"/>
              <a:t>Kamera </a:t>
            </a:r>
            <a:r>
              <a:rPr lang="de-DE" sz="4000" dirty="0"/>
              <a:t>und mache oft Fotos von Blumen, Bergen und Tieren. Am Wochenende gehe ich mit Freunden spazieren und fotografiere die Natur. Ich bearbeite meine Fotos am Computer. Manchmal zeige ich sie meiner Familie. Ich finde, Fotografie ist kreativ und macht Spaß!</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das Hobby – </a:t>
            </a:r>
            <a:r>
              <a:rPr lang="ru-RU" dirty="0"/>
              <a:t>хобби</a:t>
            </a:r>
          </a:p>
          <a:p>
            <a:r>
              <a:rPr lang="en-CA" dirty="0"/>
              <a:t>die </a:t>
            </a:r>
            <a:r>
              <a:rPr lang="en-CA" dirty="0" err="1"/>
              <a:t>Kamera</a:t>
            </a:r>
            <a:r>
              <a:rPr lang="en-CA" dirty="0"/>
              <a:t> – </a:t>
            </a:r>
            <a:r>
              <a:rPr lang="ru-RU" dirty="0"/>
              <a:t>фотоаппарат</a:t>
            </a:r>
          </a:p>
          <a:p>
            <a:r>
              <a:rPr lang="en-CA" dirty="0"/>
              <a:t>das </a:t>
            </a:r>
            <a:r>
              <a:rPr lang="en-CA" dirty="0" err="1"/>
              <a:t>Foto</a:t>
            </a:r>
            <a:r>
              <a:rPr lang="en-CA" dirty="0"/>
              <a:t> – </a:t>
            </a:r>
            <a:r>
              <a:rPr lang="ru-RU" dirty="0"/>
              <a:t>фотография</a:t>
            </a:r>
          </a:p>
          <a:p>
            <a:r>
              <a:rPr lang="en-CA" dirty="0" err="1"/>
              <a:t>fotografieren</a:t>
            </a:r>
            <a:r>
              <a:rPr lang="en-CA" dirty="0"/>
              <a:t> – </a:t>
            </a:r>
            <a:r>
              <a:rPr lang="ru-RU" dirty="0"/>
              <a:t>фотографировать</a:t>
            </a:r>
          </a:p>
          <a:p>
            <a:r>
              <a:rPr lang="en-CA" dirty="0"/>
              <a:t>die </a:t>
            </a:r>
            <a:r>
              <a:rPr lang="en-CA" dirty="0" err="1"/>
              <a:t>Natur</a:t>
            </a:r>
            <a:r>
              <a:rPr lang="en-CA" dirty="0"/>
              <a:t> – </a:t>
            </a:r>
            <a:r>
              <a:rPr lang="ru-RU" dirty="0"/>
              <a:t>природа</a:t>
            </a:r>
          </a:p>
          <a:p>
            <a:r>
              <a:rPr lang="en-CA" dirty="0" err="1"/>
              <a:t>bearbeiten</a:t>
            </a:r>
            <a:r>
              <a:rPr lang="en-CA" dirty="0"/>
              <a:t> – </a:t>
            </a:r>
            <a:r>
              <a:rPr lang="ru-RU" dirty="0"/>
              <a:t>обрабатывать</a:t>
            </a:r>
          </a:p>
          <a:p>
            <a:r>
              <a:rPr lang="en-CA" dirty="0" err="1"/>
              <a:t>zeigen</a:t>
            </a:r>
            <a:r>
              <a:rPr lang="en-CA" dirty="0"/>
              <a:t> – </a:t>
            </a:r>
            <a:r>
              <a:rPr lang="ru-RU" dirty="0"/>
              <a:t>показывать</a:t>
            </a:r>
          </a:p>
          <a:p>
            <a:r>
              <a:rPr lang="en-CA" dirty="0" err="1"/>
              <a:t>kreativ</a:t>
            </a:r>
            <a:r>
              <a:rPr lang="en-CA" dirty="0"/>
              <a:t> – </a:t>
            </a:r>
            <a:r>
              <a:rPr lang="ru-RU"/>
              <a:t>творческий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89</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Hobby</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2025-10-13T18:39:01Z</dcterms:modified>
</cp:coreProperties>
</file>