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a:t>Feste</a:t>
            </a:r>
            <a:r>
              <a:rPr lang="en-CA" b="1" dirty="0"/>
              <a:t> und </a:t>
            </a:r>
            <a:r>
              <a:rPr lang="en-CA" b="1" dirty="0" err="1"/>
              <a:t>Feiertage</a:t>
            </a:r>
            <a:endParaRPr lang="en-CA" dirty="0"/>
          </a:p>
        </p:txBody>
      </p:sp>
      <p:sp>
        <p:nvSpPr>
          <p:cNvPr id="3" name="Объект 2"/>
          <p:cNvSpPr>
            <a:spLocks noGrp="1"/>
          </p:cNvSpPr>
          <p:nvPr>
            <p:ph idx="1"/>
          </p:nvPr>
        </p:nvSpPr>
        <p:spPr/>
        <p:txBody>
          <a:bodyPr>
            <a:normAutofit/>
          </a:bodyPr>
          <a:lstStyle/>
          <a:p>
            <a:pPr marL="0" indent="0">
              <a:buNone/>
            </a:pPr>
            <a:r>
              <a:rPr lang="de-DE" sz="4000" dirty="0"/>
              <a:t>Ich mag Feste und Feiertage. Zu Weihnachten schmücken wir den Baum und essen mit der Familie. An Ostern suchen die Kinder Eier im Garten. Im Sommer feiern wir oft im Park mit Freunden. Ich finde, solche Tage sind wichtig. Man ist zusammen, lacht viel und hat gute Laune.</a:t>
            </a:r>
            <a:endParaRPr lang="en-CA" sz="40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lstStyle/>
          <a:p>
            <a:r>
              <a:rPr lang="en-CA" dirty="0"/>
              <a:t>das Fest – </a:t>
            </a:r>
            <a:r>
              <a:rPr lang="ru-RU" dirty="0"/>
              <a:t>праздник</a:t>
            </a:r>
          </a:p>
          <a:p>
            <a:r>
              <a:rPr lang="en-CA" dirty="0"/>
              <a:t>der </a:t>
            </a:r>
            <a:r>
              <a:rPr lang="en-CA" dirty="0" err="1"/>
              <a:t>Feiertag</a:t>
            </a:r>
            <a:r>
              <a:rPr lang="en-CA" dirty="0"/>
              <a:t> – </a:t>
            </a:r>
            <a:r>
              <a:rPr lang="ru-RU" dirty="0"/>
              <a:t>выходной день, праздник</a:t>
            </a:r>
          </a:p>
          <a:p>
            <a:r>
              <a:rPr lang="en-CA" dirty="0" err="1"/>
              <a:t>Weihnachten</a:t>
            </a:r>
            <a:r>
              <a:rPr lang="en-CA" dirty="0"/>
              <a:t> – </a:t>
            </a:r>
            <a:r>
              <a:rPr lang="ru-RU" dirty="0"/>
              <a:t>Рождество</a:t>
            </a:r>
          </a:p>
          <a:p>
            <a:r>
              <a:rPr lang="en-CA" dirty="0" err="1"/>
              <a:t>Ostern</a:t>
            </a:r>
            <a:r>
              <a:rPr lang="en-CA" dirty="0"/>
              <a:t> – </a:t>
            </a:r>
            <a:r>
              <a:rPr lang="ru-RU" dirty="0"/>
              <a:t>Пасха</a:t>
            </a:r>
          </a:p>
          <a:p>
            <a:r>
              <a:rPr lang="en-CA" dirty="0"/>
              <a:t>der Baum – </a:t>
            </a:r>
            <a:r>
              <a:rPr lang="ru-RU" dirty="0"/>
              <a:t>дерево, ёлка</a:t>
            </a:r>
          </a:p>
          <a:p>
            <a:r>
              <a:rPr lang="en-CA" dirty="0" err="1"/>
              <a:t>suchen</a:t>
            </a:r>
            <a:r>
              <a:rPr lang="en-CA" dirty="0"/>
              <a:t> – </a:t>
            </a:r>
            <a:r>
              <a:rPr lang="ru-RU" dirty="0"/>
              <a:t>искать</a:t>
            </a:r>
          </a:p>
          <a:p>
            <a:r>
              <a:rPr lang="en-CA" dirty="0" err="1"/>
              <a:t>lachen</a:t>
            </a:r>
            <a:r>
              <a:rPr lang="en-CA" dirty="0"/>
              <a:t> – </a:t>
            </a:r>
            <a:r>
              <a:rPr lang="ru-RU" dirty="0"/>
              <a:t>смеяться</a:t>
            </a:r>
          </a:p>
          <a:p>
            <a:r>
              <a:rPr lang="en-CA" dirty="0"/>
              <a:t>die Laune – </a:t>
            </a:r>
            <a:r>
              <a:rPr lang="ru-RU"/>
              <a:t>настроение</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95</Words>
  <Application>Microsoft Office PowerPoint</Application>
  <PresentationFormat>Широкоэкранный</PresentationFormat>
  <Paragraphs>11</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Feste und Feiertage</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2025-10-13T18:39:06Z</dcterms:modified>
</cp:coreProperties>
</file>