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Die </a:t>
            </a:r>
            <a:r>
              <a:rPr lang="en-CA" b="1" dirty="0" err="1"/>
              <a:t>Jahreszeiten</a:t>
            </a:r>
            <a:endParaRPr lang="en-CA" dirty="0"/>
          </a:p>
        </p:txBody>
      </p:sp>
      <p:sp>
        <p:nvSpPr>
          <p:cNvPr id="3" name="Объект 2"/>
          <p:cNvSpPr>
            <a:spLocks noGrp="1"/>
          </p:cNvSpPr>
          <p:nvPr>
            <p:ph idx="1"/>
          </p:nvPr>
        </p:nvSpPr>
        <p:spPr/>
        <p:txBody>
          <a:bodyPr>
            <a:noAutofit/>
          </a:bodyPr>
          <a:lstStyle/>
          <a:p>
            <a:pPr marL="0" indent="0">
              <a:buNone/>
            </a:pPr>
            <a:r>
              <a:rPr lang="de-DE" sz="3600" dirty="0"/>
              <a:t>In Österreich gibt es vier Jahreszeiten: Frühling, Sommer, Herbst und Winter. Im Frühling blühen die Blumen, und es wird warm. Im Sommer ist es heiß und sonnig, man kann schwimmen gehen. Im Herbst fallen die Blätter, und das Wetter wird kühler. Im Winter schneit es oft, und die Kinder machen Schneemänner. Jede Jahreszeit hat ihren Charme!</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die </a:t>
            </a:r>
            <a:r>
              <a:rPr lang="en-CA" dirty="0" err="1"/>
              <a:t>Jahreszeit</a:t>
            </a:r>
            <a:r>
              <a:rPr lang="en-CA" dirty="0"/>
              <a:t> – </a:t>
            </a:r>
            <a:r>
              <a:rPr lang="ru-RU" dirty="0"/>
              <a:t>время года</a:t>
            </a:r>
          </a:p>
          <a:p>
            <a:r>
              <a:rPr lang="en-CA" dirty="0"/>
              <a:t>der </a:t>
            </a:r>
            <a:r>
              <a:rPr lang="en-CA" dirty="0" err="1"/>
              <a:t>Frühling</a:t>
            </a:r>
            <a:r>
              <a:rPr lang="en-CA" dirty="0"/>
              <a:t> – </a:t>
            </a:r>
            <a:r>
              <a:rPr lang="ru-RU" dirty="0"/>
              <a:t>весна</a:t>
            </a:r>
          </a:p>
          <a:p>
            <a:r>
              <a:rPr lang="en-CA" dirty="0"/>
              <a:t>der </a:t>
            </a:r>
            <a:r>
              <a:rPr lang="en-CA" dirty="0" err="1"/>
              <a:t>Sommer</a:t>
            </a:r>
            <a:r>
              <a:rPr lang="en-CA" dirty="0"/>
              <a:t> – </a:t>
            </a:r>
            <a:r>
              <a:rPr lang="ru-RU" dirty="0"/>
              <a:t>лето</a:t>
            </a:r>
          </a:p>
          <a:p>
            <a:r>
              <a:rPr lang="en-CA" dirty="0"/>
              <a:t>der </a:t>
            </a:r>
            <a:r>
              <a:rPr lang="en-CA" dirty="0" err="1"/>
              <a:t>Herbst</a:t>
            </a:r>
            <a:r>
              <a:rPr lang="en-CA" dirty="0"/>
              <a:t> – </a:t>
            </a:r>
            <a:r>
              <a:rPr lang="ru-RU" dirty="0"/>
              <a:t>осень</a:t>
            </a:r>
          </a:p>
          <a:p>
            <a:r>
              <a:rPr lang="en-CA" dirty="0"/>
              <a:t>der Winter – </a:t>
            </a:r>
            <a:r>
              <a:rPr lang="ru-RU" dirty="0"/>
              <a:t>зима</a:t>
            </a:r>
          </a:p>
          <a:p>
            <a:r>
              <a:rPr lang="en-CA" dirty="0" err="1"/>
              <a:t>blühen</a:t>
            </a:r>
            <a:r>
              <a:rPr lang="en-CA" dirty="0"/>
              <a:t> – </a:t>
            </a:r>
            <a:r>
              <a:rPr lang="ru-RU" dirty="0"/>
              <a:t>цвести</a:t>
            </a:r>
          </a:p>
          <a:p>
            <a:r>
              <a:rPr lang="en-CA" dirty="0"/>
              <a:t>fallen – </a:t>
            </a:r>
            <a:r>
              <a:rPr lang="ru-RU" dirty="0"/>
              <a:t>падать</a:t>
            </a:r>
          </a:p>
          <a:p>
            <a:r>
              <a:rPr lang="en-CA" dirty="0" err="1"/>
              <a:t>schneien</a:t>
            </a:r>
            <a:r>
              <a:rPr lang="en-CA" dirty="0"/>
              <a:t> – </a:t>
            </a:r>
            <a:r>
              <a:rPr lang="ru-RU"/>
              <a:t>идти (о снеге)</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108</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Die Jahreszeiten</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2025-10-13T18:39:16Z</dcterms:modified>
</cp:coreProperties>
</file>