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27807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74936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77458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3683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90566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98051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71786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14737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9830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08643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81583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0E2D8-ADED-4F1E-8B3A-AA5AF978237E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4574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Das Wetter </a:t>
            </a:r>
            <a:r>
              <a:rPr lang="en-CA" b="1" dirty="0" err="1"/>
              <a:t>heute</a:t>
            </a:r>
            <a:endParaRPr lang="en-C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4000" dirty="0"/>
              <a:t>Heute ist das Wetter schön. Die Sonne scheint und der Himmel ist blau. Es ist warm, aber nicht zu heiß – etwa 22 Grad. Viele Leute gehen spazieren oder sitzen im Park. Ich trage ein T-Shirt und eine Sonnenbrille. Am Nachmittag kommt ein kleiner Wind, aber es bleibt sonnig. Ich mag Tage wie heute!</a:t>
            </a:r>
            <a:endParaRPr lang="en-CA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4705" y="5894772"/>
            <a:ext cx="4677295" cy="96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92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 err="1" smtClean="0"/>
              <a:t>Ключевые</a:t>
            </a:r>
            <a:r>
              <a:rPr lang="en-CA" b="1" dirty="0" smtClean="0"/>
              <a:t> </a:t>
            </a:r>
            <a:r>
              <a:rPr lang="en-CA" b="1" dirty="0" err="1" smtClean="0"/>
              <a:t>слова</a:t>
            </a:r>
            <a:r>
              <a:rPr lang="en-CA" b="1" dirty="0" smtClean="0"/>
              <a:t>:</a:t>
            </a:r>
            <a:endParaRPr lang="en-C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das Wetter – </a:t>
            </a:r>
            <a:r>
              <a:rPr lang="ru-RU" dirty="0"/>
              <a:t>погода</a:t>
            </a:r>
          </a:p>
          <a:p>
            <a:r>
              <a:rPr lang="en-CA" dirty="0"/>
              <a:t>die </a:t>
            </a:r>
            <a:r>
              <a:rPr lang="en-CA" dirty="0" err="1"/>
              <a:t>Sonne</a:t>
            </a:r>
            <a:r>
              <a:rPr lang="en-CA" dirty="0"/>
              <a:t> – </a:t>
            </a:r>
            <a:r>
              <a:rPr lang="ru-RU" dirty="0"/>
              <a:t>солнце</a:t>
            </a:r>
          </a:p>
          <a:p>
            <a:r>
              <a:rPr lang="en-CA" dirty="0" err="1"/>
              <a:t>scheinen</a:t>
            </a:r>
            <a:r>
              <a:rPr lang="en-CA" dirty="0"/>
              <a:t> – </a:t>
            </a:r>
            <a:r>
              <a:rPr lang="ru-RU" dirty="0"/>
              <a:t>светить</a:t>
            </a:r>
          </a:p>
          <a:p>
            <a:r>
              <a:rPr lang="en-CA" dirty="0"/>
              <a:t>der </a:t>
            </a:r>
            <a:r>
              <a:rPr lang="en-CA" dirty="0" err="1"/>
              <a:t>Himmel</a:t>
            </a:r>
            <a:r>
              <a:rPr lang="en-CA" dirty="0"/>
              <a:t> – </a:t>
            </a:r>
            <a:r>
              <a:rPr lang="ru-RU" dirty="0"/>
              <a:t>небо</a:t>
            </a:r>
          </a:p>
          <a:p>
            <a:r>
              <a:rPr lang="en-CA" dirty="0"/>
              <a:t>warm – </a:t>
            </a:r>
            <a:r>
              <a:rPr lang="ru-RU" dirty="0"/>
              <a:t>тёплый</a:t>
            </a:r>
          </a:p>
          <a:p>
            <a:r>
              <a:rPr lang="en-CA" dirty="0"/>
              <a:t>der Wind – </a:t>
            </a:r>
            <a:r>
              <a:rPr lang="ru-RU" dirty="0"/>
              <a:t>ветер</a:t>
            </a:r>
          </a:p>
          <a:p>
            <a:r>
              <a:rPr lang="en-CA" dirty="0" err="1"/>
              <a:t>spazieren</a:t>
            </a:r>
            <a:r>
              <a:rPr lang="en-CA" dirty="0"/>
              <a:t> </a:t>
            </a:r>
            <a:r>
              <a:rPr lang="en-CA" dirty="0" err="1"/>
              <a:t>gehen</a:t>
            </a:r>
            <a:r>
              <a:rPr lang="en-CA" dirty="0"/>
              <a:t> – </a:t>
            </a:r>
            <a:r>
              <a:rPr lang="ru-RU" dirty="0"/>
              <a:t>гулять</a:t>
            </a:r>
          </a:p>
          <a:p>
            <a:r>
              <a:rPr lang="en-CA" dirty="0" err="1"/>
              <a:t>bleiben</a:t>
            </a:r>
            <a:r>
              <a:rPr lang="en-CA" dirty="0"/>
              <a:t> – </a:t>
            </a:r>
            <a:r>
              <a:rPr lang="ru-RU"/>
              <a:t>оставаться</a:t>
            </a:r>
            <a:endParaRPr lang="en-C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4705" y="5894772"/>
            <a:ext cx="4677295" cy="96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4647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98</Words>
  <Application>Microsoft Office PowerPoint</Application>
  <PresentationFormat>Широкоэкранный</PresentationFormat>
  <Paragraphs>11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Das Wetter heute</vt:lpstr>
      <vt:lpstr>Ключевые слова: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Ich heiße Anna</dc:title>
  <dc:creator>User</dc:creator>
  <cp:lastModifiedBy>User</cp:lastModifiedBy>
  <cp:revision>4</cp:revision>
  <dcterms:created xsi:type="dcterms:W3CDTF">2025-10-11T07:38:32Z</dcterms:created>
  <dcterms:modified xsi:type="dcterms:W3CDTF">2025-10-13T18:39:21Z</dcterms:modified>
</cp:coreProperties>
</file>