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Mein </a:t>
            </a:r>
            <a:r>
              <a:rPr lang="en-CA" b="1" dirty="0" err="1"/>
              <a:t>Stil</a:t>
            </a:r>
            <a:endParaRPr lang="en-CA" dirty="0"/>
          </a:p>
        </p:txBody>
      </p:sp>
      <p:sp>
        <p:nvSpPr>
          <p:cNvPr id="3" name="Объект 2"/>
          <p:cNvSpPr>
            <a:spLocks noGrp="1"/>
          </p:cNvSpPr>
          <p:nvPr>
            <p:ph idx="1"/>
          </p:nvPr>
        </p:nvSpPr>
        <p:spPr/>
        <p:txBody>
          <a:bodyPr>
            <a:noAutofit/>
          </a:bodyPr>
          <a:lstStyle/>
          <a:p>
            <a:pPr marL="0" indent="0">
              <a:buNone/>
            </a:pPr>
            <a:r>
              <a:rPr lang="de-DE" sz="3600" dirty="0" smtClean="0"/>
              <a:t>Ich </a:t>
            </a:r>
            <a:r>
              <a:rPr lang="de-DE" sz="3600" dirty="0"/>
              <a:t>habe einen einfachen Stil. Ich trage selten teure Sachen. Ich mag Kleidung in neutralen Farben: Schwarz, Grau und Blau. Im Sommer trage ich Kleider oder Röcke, im Winter Jeans und warme Jacken. Ich finde, man muss sich in seiner Kleidung wohl fühlen. Mode ist schön, aber nicht das Wichtigste. Hauptsache, die Kleidung passt zu mir!</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lnSpcReduction="10000"/>
          </a:bodyPr>
          <a:lstStyle/>
          <a:p>
            <a:r>
              <a:rPr lang="en-CA" dirty="0"/>
              <a:t>der </a:t>
            </a:r>
            <a:r>
              <a:rPr lang="en-CA" dirty="0" err="1"/>
              <a:t>Stil</a:t>
            </a:r>
            <a:r>
              <a:rPr lang="en-CA" dirty="0"/>
              <a:t> – </a:t>
            </a:r>
            <a:r>
              <a:rPr lang="ru-RU" dirty="0"/>
              <a:t>стиль</a:t>
            </a:r>
          </a:p>
          <a:p>
            <a:r>
              <a:rPr lang="en-CA" dirty="0" err="1"/>
              <a:t>einfach</a:t>
            </a:r>
            <a:r>
              <a:rPr lang="en-CA" dirty="0"/>
              <a:t> – </a:t>
            </a:r>
            <a:r>
              <a:rPr lang="ru-RU" dirty="0"/>
              <a:t>простой</a:t>
            </a:r>
          </a:p>
          <a:p>
            <a:r>
              <a:rPr lang="en-CA" dirty="0" err="1"/>
              <a:t>selten</a:t>
            </a:r>
            <a:r>
              <a:rPr lang="en-CA" dirty="0"/>
              <a:t> – </a:t>
            </a:r>
            <a:r>
              <a:rPr lang="ru-RU" dirty="0"/>
              <a:t>редко</a:t>
            </a:r>
          </a:p>
          <a:p>
            <a:r>
              <a:rPr lang="en-CA" dirty="0" err="1"/>
              <a:t>teuer</a:t>
            </a:r>
            <a:r>
              <a:rPr lang="en-CA" dirty="0"/>
              <a:t> – </a:t>
            </a:r>
            <a:r>
              <a:rPr lang="ru-RU" dirty="0"/>
              <a:t>дорогой</a:t>
            </a:r>
          </a:p>
          <a:p>
            <a:r>
              <a:rPr lang="en-CA" dirty="0"/>
              <a:t>das </a:t>
            </a:r>
            <a:r>
              <a:rPr lang="en-CA" dirty="0" err="1"/>
              <a:t>Kleid</a:t>
            </a:r>
            <a:r>
              <a:rPr lang="en-CA" dirty="0"/>
              <a:t> – </a:t>
            </a:r>
            <a:r>
              <a:rPr lang="ru-RU" dirty="0"/>
              <a:t>платье</a:t>
            </a:r>
          </a:p>
          <a:p>
            <a:r>
              <a:rPr lang="en-CA" dirty="0"/>
              <a:t>der Rock – </a:t>
            </a:r>
            <a:r>
              <a:rPr lang="ru-RU" dirty="0"/>
              <a:t>юбка</a:t>
            </a:r>
          </a:p>
          <a:p>
            <a:r>
              <a:rPr lang="en-CA" dirty="0"/>
              <a:t>die </a:t>
            </a:r>
            <a:r>
              <a:rPr lang="en-CA" dirty="0" err="1"/>
              <a:t>Jacke</a:t>
            </a:r>
            <a:r>
              <a:rPr lang="en-CA" dirty="0"/>
              <a:t> – </a:t>
            </a:r>
            <a:r>
              <a:rPr lang="ru-RU" dirty="0"/>
              <a:t>куртка</a:t>
            </a:r>
          </a:p>
          <a:p>
            <a:r>
              <a:rPr lang="en-CA" dirty="0" err="1"/>
              <a:t>wohl</a:t>
            </a:r>
            <a:r>
              <a:rPr lang="en-CA" dirty="0"/>
              <a:t> </a:t>
            </a:r>
            <a:r>
              <a:rPr lang="en-CA" dirty="0" err="1"/>
              <a:t>fühlen</a:t>
            </a:r>
            <a:r>
              <a:rPr lang="en-CA" dirty="0"/>
              <a:t> (</a:t>
            </a:r>
            <a:r>
              <a:rPr lang="en-CA" dirty="0" err="1"/>
              <a:t>sich</a:t>
            </a:r>
            <a:r>
              <a:rPr lang="en-CA" dirty="0"/>
              <a:t>) – </a:t>
            </a:r>
            <a:r>
              <a:rPr lang="ru-RU" dirty="0"/>
              <a:t>чувствовать себя хорошо</a:t>
            </a:r>
          </a:p>
          <a:p>
            <a:r>
              <a:rPr lang="en-CA" dirty="0" err="1"/>
              <a:t>passen</a:t>
            </a:r>
            <a:r>
              <a:rPr lang="en-CA" dirty="0"/>
              <a:t> – </a:t>
            </a:r>
            <a:r>
              <a:rPr lang="ru-RU"/>
              <a:t>подходить</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111</Words>
  <Application>Microsoft Office PowerPoint</Application>
  <PresentationFormat>Широкоэкранный</PresentationFormat>
  <Paragraphs>12</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 Stil</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5</cp:revision>
  <dcterms:created xsi:type="dcterms:W3CDTF">2025-10-11T07:38:32Z</dcterms:created>
  <dcterms:modified xsi:type="dcterms:W3CDTF">2025-10-13T18:36:56Z</dcterms:modified>
</cp:coreProperties>
</file>