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2025-10-18</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2025-10-18</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2025-10-18</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2025-10-18</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2025-10-18</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2025-10-18</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2025-10-18</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2025-10-18</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2025-10-18</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2025-10-18</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2025-10-18</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2025-10-18</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Kleidung</a:t>
            </a:r>
            <a:endParaRPr lang="en-CA" dirty="0"/>
          </a:p>
        </p:txBody>
      </p:sp>
      <p:sp>
        <p:nvSpPr>
          <p:cNvPr id="3" name="Объект 2"/>
          <p:cNvSpPr>
            <a:spLocks noGrp="1"/>
          </p:cNvSpPr>
          <p:nvPr>
            <p:ph idx="1"/>
          </p:nvPr>
        </p:nvSpPr>
        <p:spPr/>
        <p:txBody>
          <a:bodyPr>
            <a:normAutofit/>
          </a:bodyPr>
          <a:lstStyle/>
          <a:p>
            <a:pPr marL="0" indent="0">
              <a:buNone/>
            </a:pPr>
            <a:r>
              <a:rPr lang="de-DE" sz="3600" dirty="0"/>
              <a:t>Ich trage gern bequeme Kleidung. Im Sommer ziehe ich T-Shirts, Shorts und Sandalen an. Im Winter trage ich Pullover, Jeans, Mantel und Stiefel. Wenn ich zur Arbeit gehe, trage ich ein Hemd und eine Hose. Ich mag helle Farben, besonders Blau und Weiß. Am Wochenende ziehe ich oft Sportkleidung an, weil ich spazieren oder joggen gehe. Kleidung ist für mich wichtig, aber sie muss praktisch sein.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2026" y="1021831"/>
            <a:ext cx="10515600" cy="1325563"/>
          </a:xfrm>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die </a:t>
            </a:r>
            <a:r>
              <a:rPr lang="en-CA" dirty="0" err="1"/>
              <a:t>Kleidung</a:t>
            </a:r>
            <a:r>
              <a:rPr lang="en-CA" dirty="0"/>
              <a:t> – </a:t>
            </a:r>
            <a:r>
              <a:rPr lang="ru-RU" dirty="0"/>
              <a:t>одежда</a:t>
            </a:r>
          </a:p>
          <a:p>
            <a:r>
              <a:rPr lang="en-CA" dirty="0" err="1"/>
              <a:t>tragen</a:t>
            </a:r>
            <a:r>
              <a:rPr lang="en-CA" dirty="0"/>
              <a:t> – </a:t>
            </a:r>
            <a:r>
              <a:rPr lang="ru-RU" dirty="0"/>
              <a:t>носить</a:t>
            </a:r>
          </a:p>
          <a:p>
            <a:r>
              <a:rPr lang="en-CA" dirty="0" err="1"/>
              <a:t>anziehen</a:t>
            </a:r>
            <a:r>
              <a:rPr lang="en-CA" dirty="0"/>
              <a:t> – </a:t>
            </a:r>
            <a:r>
              <a:rPr lang="ru-RU" dirty="0"/>
              <a:t>надевать</a:t>
            </a:r>
          </a:p>
          <a:p>
            <a:r>
              <a:rPr lang="en-CA" dirty="0"/>
              <a:t>das T-Shirt – </a:t>
            </a:r>
            <a:r>
              <a:rPr lang="ru-RU" dirty="0"/>
              <a:t>футболка</a:t>
            </a:r>
          </a:p>
          <a:p>
            <a:r>
              <a:rPr lang="en-CA" dirty="0"/>
              <a:t>die Hose – </a:t>
            </a:r>
            <a:r>
              <a:rPr lang="ru-RU" dirty="0"/>
              <a:t>брюки</a:t>
            </a:r>
          </a:p>
          <a:p>
            <a:r>
              <a:rPr lang="en-CA" dirty="0"/>
              <a:t>der Pullover – </a:t>
            </a:r>
            <a:r>
              <a:rPr lang="ru-RU" dirty="0"/>
              <a:t>свитер</a:t>
            </a:r>
          </a:p>
          <a:p>
            <a:r>
              <a:rPr lang="en-CA" dirty="0"/>
              <a:t>der Mantel – </a:t>
            </a:r>
            <a:r>
              <a:rPr lang="ru-RU" dirty="0"/>
              <a:t>пальто</a:t>
            </a:r>
          </a:p>
          <a:p>
            <a:r>
              <a:rPr lang="en-CA" dirty="0"/>
              <a:t>die </a:t>
            </a:r>
            <a:r>
              <a:rPr lang="en-CA" dirty="0" err="1"/>
              <a:t>Farbe</a:t>
            </a:r>
            <a:r>
              <a:rPr lang="en-CA" dirty="0"/>
              <a:t> – </a:t>
            </a:r>
            <a:r>
              <a:rPr lang="ru-RU" dirty="0"/>
              <a:t>цвет</a:t>
            </a:r>
          </a:p>
          <a:p>
            <a:r>
              <a:rPr lang="en-CA" dirty="0" err="1"/>
              <a:t>bequem</a:t>
            </a:r>
            <a:r>
              <a:rPr lang="en-CA" dirty="0"/>
              <a:t> – </a:t>
            </a:r>
            <a:r>
              <a:rPr lang="ru-RU"/>
              <a:t>удобный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118</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Kleidung</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5</cp:revision>
  <dcterms:created xsi:type="dcterms:W3CDTF">2025-10-11T07:38:32Z</dcterms:created>
  <dcterms:modified xsi:type="dcterms:W3CDTF">2025-10-18T16:24:18Z</dcterms:modified>
</cp:coreProperties>
</file>