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In </a:t>
            </a:r>
            <a:r>
              <a:rPr lang="en-CA" b="1" dirty="0" err="1"/>
              <a:t>meiner</a:t>
            </a:r>
            <a:r>
              <a:rPr lang="en-CA" b="1" dirty="0"/>
              <a:t> </a:t>
            </a:r>
            <a:r>
              <a:rPr lang="en-CA" b="1" dirty="0" err="1"/>
              <a:t>Küche</a:t>
            </a:r>
            <a:endParaRPr lang="en-CA" dirty="0"/>
          </a:p>
        </p:txBody>
      </p:sp>
      <p:sp>
        <p:nvSpPr>
          <p:cNvPr id="3" name="Объект 2"/>
          <p:cNvSpPr>
            <a:spLocks noGrp="1"/>
          </p:cNvSpPr>
          <p:nvPr>
            <p:ph idx="1"/>
          </p:nvPr>
        </p:nvSpPr>
        <p:spPr/>
        <p:txBody>
          <a:bodyPr>
            <a:normAutofit/>
          </a:bodyPr>
          <a:lstStyle/>
          <a:p>
            <a:pPr marL="0" indent="0">
              <a:buNone/>
            </a:pPr>
            <a:r>
              <a:rPr lang="de-DE" sz="4000" dirty="0"/>
              <a:t>Meine Küche ist klein, aber praktisch. Ich koche dort jeden Tag. Morgens mache ich Kaffee und Brot mit Butter. Mittags esse ich Suppe oder Nudeln. Abends koche ich Gemüse oder Reis mit Hähnchen. Ich habe viele Töpfe und Pfannen. Mein Lieblingsplatz ist der Tisch am Fenster. Ich esse dort und höre Musik.</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die </a:t>
            </a:r>
            <a:r>
              <a:rPr lang="en-CA" dirty="0" err="1"/>
              <a:t>Küche</a:t>
            </a:r>
            <a:r>
              <a:rPr lang="en-CA" dirty="0"/>
              <a:t> – </a:t>
            </a:r>
            <a:r>
              <a:rPr lang="ru-RU" dirty="0"/>
              <a:t>кухня</a:t>
            </a:r>
          </a:p>
          <a:p>
            <a:r>
              <a:rPr lang="en-CA" dirty="0" err="1"/>
              <a:t>kochen</a:t>
            </a:r>
            <a:r>
              <a:rPr lang="en-CA" dirty="0"/>
              <a:t> – </a:t>
            </a:r>
            <a:r>
              <a:rPr lang="ru-RU" dirty="0"/>
              <a:t>готовить</a:t>
            </a:r>
          </a:p>
          <a:p>
            <a:r>
              <a:rPr lang="en-CA" dirty="0"/>
              <a:t>das </a:t>
            </a:r>
            <a:r>
              <a:rPr lang="en-CA" dirty="0" err="1"/>
              <a:t>Brot</a:t>
            </a:r>
            <a:r>
              <a:rPr lang="en-CA" dirty="0"/>
              <a:t> – </a:t>
            </a:r>
            <a:r>
              <a:rPr lang="ru-RU" dirty="0"/>
              <a:t>хлеб</a:t>
            </a:r>
          </a:p>
          <a:p>
            <a:r>
              <a:rPr lang="en-CA" dirty="0"/>
              <a:t>die </a:t>
            </a:r>
            <a:r>
              <a:rPr lang="en-CA" dirty="0" err="1"/>
              <a:t>Suppe</a:t>
            </a:r>
            <a:r>
              <a:rPr lang="en-CA" dirty="0"/>
              <a:t> – </a:t>
            </a:r>
            <a:r>
              <a:rPr lang="ru-RU" dirty="0"/>
              <a:t>суп</a:t>
            </a:r>
          </a:p>
          <a:p>
            <a:r>
              <a:rPr lang="en-CA" dirty="0"/>
              <a:t>das </a:t>
            </a:r>
            <a:r>
              <a:rPr lang="en-CA" dirty="0" err="1"/>
              <a:t>Gemüse</a:t>
            </a:r>
            <a:r>
              <a:rPr lang="en-CA" dirty="0"/>
              <a:t> – </a:t>
            </a:r>
            <a:r>
              <a:rPr lang="ru-RU" dirty="0"/>
              <a:t>овощи</a:t>
            </a:r>
          </a:p>
          <a:p>
            <a:r>
              <a:rPr lang="en-CA" dirty="0"/>
              <a:t>der Reis – </a:t>
            </a:r>
            <a:r>
              <a:rPr lang="ru-RU" dirty="0"/>
              <a:t>рис</a:t>
            </a:r>
          </a:p>
          <a:p>
            <a:r>
              <a:rPr lang="en-CA" dirty="0"/>
              <a:t>die </a:t>
            </a:r>
            <a:r>
              <a:rPr lang="en-CA" dirty="0" err="1"/>
              <a:t>Pfanne</a:t>
            </a:r>
            <a:r>
              <a:rPr lang="en-CA" dirty="0"/>
              <a:t> – </a:t>
            </a:r>
            <a:r>
              <a:rPr lang="ru-RU" dirty="0"/>
              <a:t>сковорода</a:t>
            </a:r>
          </a:p>
          <a:p>
            <a:r>
              <a:rPr lang="en-CA" dirty="0"/>
              <a:t>der </a:t>
            </a:r>
            <a:r>
              <a:rPr lang="en-CA" dirty="0" err="1"/>
              <a:t>Tisch</a:t>
            </a:r>
            <a:r>
              <a:rPr lang="en-CA" dirty="0"/>
              <a:t> – </a:t>
            </a:r>
            <a:r>
              <a:rPr lang="ru-RU"/>
              <a:t>стол</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98</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In meiner Küche</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2025-10-13T18:37:08Z</dcterms:modified>
</cp:coreProperties>
</file>