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Einkaufen</a:t>
            </a:r>
            <a:r>
              <a:rPr lang="en-CA" b="1" dirty="0"/>
              <a:t> </a:t>
            </a:r>
            <a:r>
              <a:rPr lang="en-CA" b="1" dirty="0" err="1"/>
              <a:t>gehen</a:t>
            </a:r>
            <a:endParaRPr lang="en-CA" dirty="0"/>
          </a:p>
        </p:txBody>
      </p:sp>
      <p:sp>
        <p:nvSpPr>
          <p:cNvPr id="3" name="Объект 2"/>
          <p:cNvSpPr>
            <a:spLocks noGrp="1"/>
          </p:cNvSpPr>
          <p:nvPr>
            <p:ph idx="1"/>
          </p:nvPr>
        </p:nvSpPr>
        <p:spPr/>
        <p:txBody>
          <a:bodyPr>
            <a:normAutofit/>
          </a:bodyPr>
          <a:lstStyle/>
          <a:p>
            <a:pPr marL="0" indent="0">
              <a:buNone/>
            </a:pPr>
            <a:r>
              <a:rPr lang="de-DE" sz="4000" dirty="0"/>
              <a:t>Ich gehe gern einkaufen. Ich brauche oft neue Kleidung oder Schuhe. Ich gehe in verschiedene Geschäfte im Zentrum. Ich probiere viele Sachen an, aber kaufe nur, was mir gefällt. Manchmal finde ich gute Angebote. Wenn ich müde bin, mache ich eine Pause im Café. Einkaufen ist manchmal stressig, aber auch interessant.</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err="1"/>
              <a:t>einkaufen</a:t>
            </a:r>
            <a:r>
              <a:rPr lang="en-CA" dirty="0"/>
              <a:t> </a:t>
            </a:r>
            <a:r>
              <a:rPr lang="en-CA" dirty="0" err="1"/>
              <a:t>gehen</a:t>
            </a:r>
            <a:r>
              <a:rPr lang="en-CA" dirty="0"/>
              <a:t> – </a:t>
            </a:r>
            <a:r>
              <a:rPr lang="ru-RU" dirty="0"/>
              <a:t>ходить за покупками</a:t>
            </a:r>
          </a:p>
          <a:p>
            <a:r>
              <a:rPr lang="en-CA" dirty="0"/>
              <a:t>die </a:t>
            </a:r>
            <a:r>
              <a:rPr lang="en-CA" dirty="0" err="1"/>
              <a:t>Kleidung</a:t>
            </a:r>
            <a:r>
              <a:rPr lang="en-CA" dirty="0"/>
              <a:t> – </a:t>
            </a:r>
            <a:r>
              <a:rPr lang="ru-RU" dirty="0"/>
              <a:t>одежда</a:t>
            </a:r>
          </a:p>
          <a:p>
            <a:r>
              <a:rPr lang="en-CA" dirty="0"/>
              <a:t>die </a:t>
            </a:r>
            <a:r>
              <a:rPr lang="en-CA" dirty="0" err="1"/>
              <a:t>Schuhe</a:t>
            </a:r>
            <a:r>
              <a:rPr lang="en-CA" dirty="0"/>
              <a:t> – </a:t>
            </a:r>
            <a:r>
              <a:rPr lang="ru-RU" dirty="0"/>
              <a:t>обувь</a:t>
            </a:r>
          </a:p>
          <a:p>
            <a:r>
              <a:rPr lang="en-CA" dirty="0"/>
              <a:t>das </a:t>
            </a:r>
            <a:r>
              <a:rPr lang="en-CA" dirty="0" err="1"/>
              <a:t>Geschäft</a:t>
            </a:r>
            <a:r>
              <a:rPr lang="en-CA" dirty="0"/>
              <a:t> – </a:t>
            </a:r>
            <a:r>
              <a:rPr lang="ru-RU" dirty="0"/>
              <a:t>магазин</a:t>
            </a:r>
          </a:p>
          <a:p>
            <a:r>
              <a:rPr lang="en-CA" dirty="0" err="1"/>
              <a:t>anprobieren</a:t>
            </a:r>
            <a:r>
              <a:rPr lang="en-CA" dirty="0"/>
              <a:t> – </a:t>
            </a:r>
            <a:r>
              <a:rPr lang="ru-RU" dirty="0"/>
              <a:t>примерять</a:t>
            </a:r>
          </a:p>
          <a:p>
            <a:r>
              <a:rPr lang="en-CA" dirty="0" err="1"/>
              <a:t>gefallen</a:t>
            </a:r>
            <a:r>
              <a:rPr lang="en-CA" dirty="0"/>
              <a:t> – </a:t>
            </a:r>
            <a:r>
              <a:rPr lang="ru-RU" dirty="0"/>
              <a:t>нравиться</a:t>
            </a:r>
          </a:p>
          <a:p>
            <a:r>
              <a:rPr lang="en-CA" dirty="0"/>
              <a:t>das </a:t>
            </a:r>
            <a:r>
              <a:rPr lang="en-CA" dirty="0" err="1"/>
              <a:t>Angebot</a:t>
            </a:r>
            <a:r>
              <a:rPr lang="en-CA" dirty="0"/>
              <a:t> – </a:t>
            </a:r>
            <a:r>
              <a:rPr lang="ru-RU" dirty="0"/>
              <a:t>скидка, акция</a:t>
            </a:r>
          </a:p>
          <a:p>
            <a:r>
              <a:rPr lang="en-CA" dirty="0" err="1"/>
              <a:t>interessant</a:t>
            </a:r>
            <a:r>
              <a:rPr lang="en-CA" dirty="0"/>
              <a:t> – </a:t>
            </a:r>
            <a:r>
              <a:rPr lang="ru-RU" dirty="0"/>
              <a:t>интересный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100</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Einkaufen gehen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2025-10-13T18:37:14Z</dcterms:modified>
</cp:coreProperties>
</file>