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C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427807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174936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C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47745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7368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C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690566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298051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C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7" name="Дата 6"/>
          <p:cNvSpPr>
            <a:spLocks noGrp="1"/>
          </p:cNvSpPr>
          <p:nvPr>
            <p:ph type="dt" sz="half" idx="10"/>
          </p:nvPr>
        </p:nvSpPr>
        <p:spPr/>
        <p:txBody>
          <a:bodyPr/>
          <a:lstStyle/>
          <a:p>
            <a:fld id="{2760E2D8-ADED-4F1E-8B3A-AA5AF978237E}" type="datetimeFigureOut">
              <a:rPr lang="en-CA" smtClean="0"/>
              <a:t>2025-10-13</a:t>
            </a:fld>
            <a:endParaRPr lang="en-CA"/>
          </a:p>
        </p:txBody>
      </p:sp>
      <p:sp>
        <p:nvSpPr>
          <p:cNvPr id="8" name="Нижний колонтитул 7"/>
          <p:cNvSpPr>
            <a:spLocks noGrp="1"/>
          </p:cNvSpPr>
          <p:nvPr>
            <p:ph type="ftr" sz="quarter" idx="11"/>
          </p:nvPr>
        </p:nvSpPr>
        <p:spPr/>
        <p:txBody>
          <a:bodyPr/>
          <a:lstStyle/>
          <a:p>
            <a:endParaRPr lang="en-CA"/>
          </a:p>
        </p:txBody>
      </p:sp>
      <p:sp>
        <p:nvSpPr>
          <p:cNvPr id="9" name="Номер слайда 8"/>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871786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Дата 2"/>
          <p:cNvSpPr>
            <a:spLocks noGrp="1"/>
          </p:cNvSpPr>
          <p:nvPr>
            <p:ph type="dt" sz="half" idx="10"/>
          </p:nvPr>
        </p:nvSpPr>
        <p:spPr/>
        <p:txBody>
          <a:bodyPr/>
          <a:lstStyle/>
          <a:p>
            <a:fld id="{2760E2D8-ADED-4F1E-8B3A-AA5AF978237E}" type="datetimeFigureOut">
              <a:rPr lang="en-CA" smtClean="0"/>
              <a:t>2025-10-13</a:t>
            </a:fld>
            <a:endParaRPr lang="en-CA"/>
          </a:p>
        </p:txBody>
      </p:sp>
      <p:sp>
        <p:nvSpPr>
          <p:cNvPr id="4" name="Нижний колонтитул 3"/>
          <p:cNvSpPr>
            <a:spLocks noGrp="1"/>
          </p:cNvSpPr>
          <p:nvPr>
            <p:ph type="ftr" sz="quarter" idx="11"/>
          </p:nvPr>
        </p:nvSpPr>
        <p:spPr/>
        <p:txBody>
          <a:bodyPr/>
          <a:lstStyle/>
          <a:p>
            <a:endParaRPr lang="en-CA"/>
          </a:p>
        </p:txBody>
      </p:sp>
      <p:sp>
        <p:nvSpPr>
          <p:cNvPr id="5" name="Номер слайда 4"/>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514737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760E2D8-ADED-4F1E-8B3A-AA5AF978237E}" type="datetimeFigureOut">
              <a:rPr lang="en-CA" smtClean="0"/>
              <a:t>2025-10-13</a:t>
            </a:fld>
            <a:endParaRPr lang="en-CA"/>
          </a:p>
        </p:txBody>
      </p:sp>
      <p:sp>
        <p:nvSpPr>
          <p:cNvPr id="3" name="Нижний колонтитул 2"/>
          <p:cNvSpPr>
            <a:spLocks noGrp="1"/>
          </p:cNvSpPr>
          <p:nvPr>
            <p:ph type="ftr" sz="quarter" idx="11"/>
          </p:nvPr>
        </p:nvSpPr>
        <p:spPr/>
        <p:txBody>
          <a:bodyPr/>
          <a:lstStyle/>
          <a:p>
            <a:endParaRPr lang="en-CA"/>
          </a:p>
        </p:txBody>
      </p:sp>
      <p:sp>
        <p:nvSpPr>
          <p:cNvPr id="4" name="Номер слайда 3"/>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48983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608643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28158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C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743A90-AC0F-4C72-B5D9-D4F5375EE37F}" type="slidenum">
              <a:rPr lang="en-CA" smtClean="0"/>
              <a:t>‹#›</a:t>
            </a:fld>
            <a:endParaRPr lang="en-CA"/>
          </a:p>
        </p:txBody>
      </p:sp>
    </p:spTree>
    <p:extLst>
      <p:ext uri="{BB962C8B-B14F-4D97-AF65-F5344CB8AC3E}">
        <p14:creationId xmlns:p14="http://schemas.microsoft.com/office/powerpoint/2010/main" val="174574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a:t>Im</a:t>
            </a:r>
            <a:r>
              <a:rPr lang="en-CA" b="1" dirty="0"/>
              <a:t> Restaurant</a:t>
            </a:r>
            <a:endParaRPr lang="en-CA" dirty="0"/>
          </a:p>
        </p:txBody>
      </p:sp>
      <p:sp>
        <p:nvSpPr>
          <p:cNvPr id="3" name="Объект 2"/>
          <p:cNvSpPr>
            <a:spLocks noGrp="1"/>
          </p:cNvSpPr>
          <p:nvPr>
            <p:ph idx="1"/>
          </p:nvPr>
        </p:nvSpPr>
        <p:spPr/>
        <p:txBody>
          <a:bodyPr>
            <a:normAutofit/>
          </a:bodyPr>
          <a:lstStyle/>
          <a:p>
            <a:pPr marL="0" indent="0">
              <a:buNone/>
            </a:pPr>
            <a:r>
              <a:rPr lang="de-DE" sz="4000" dirty="0"/>
              <a:t>Gestern war ich mit meiner Familie im Restaurant. Wir haben Suppe, Fisch und Salat gegessen. Zum Nachtisch gab es Eis. Der Kellner war freundlich und das Essen war lecker. Mein Sohn hat Apfelsaft getrunken, und ich hatte Tee. Wir haben lange gesprochen und gelacht. Es war ein schöner Abend!</a:t>
            </a:r>
            <a:endParaRPr lang="en-CA" sz="4000"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212292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smtClean="0"/>
              <a:t>Ключевые</a:t>
            </a:r>
            <a:r>
              <a:rPr lang="en-CA" b="1" dirty="0" smtClean="0"/>
              <a:t> </a:t>
            </a:r>
            <a:r>
              <a:rPr lang="en-CA" b="1" dirty="0" err="1" smtClean="0"/>
              <a:t>слова</a:t>
            </a:r>
            <a:r>
              <a:rPr lang="en-CA" b="1" dirty="0" smtClean="0"/>
              <a:t>:</a:t>
            </a:r>
            <a:endParaRPr lang="en-CA" dirty="0"/>
          </a:p>
        </p:txBody>
      </p:sp>
      <p:sp>
        <p:nvSpPr>
          <p:cNvPr id="3" name="Объект 2"/>
          <p:cNvSpPr>
            <a:spLocks noGrp="1"/>
          </p:cNvSpPr>
          <p:nvPr>
            <p:ph idx="1"/>
          </p:nvPr>
        </p:nvSpPr>
        <p:spPr/>
        <p:txBody>
          <a:bodyPr/>
          <a:lstStyle/>
          <a:p>
            <a:r>
              <a:rPr lang="en-CA" dirty="0"/>
              <a:t>das Restaurant – </a:t>
            </a:r>
            <a:r>
              <a:rPr lang="ru-RU" dirty="0"/>
              <a:t>ресторан</a:t>
            </a:r>
          </a:p>
          <a:p>
            <a:r>
              <a:rPr lang="en-CA" dirty="0" err="1"/>
              <a:t>essen</a:t>
            </a:r>
            <a:r>
              <a:rPr lang="en-CA" dirty="0"/>
              <a:t> – </a:t>
            </a:r>
            <a:r>
              <a:rPr lang="ru-RU" dirty="0"/>
              <a:t>есть</a:t>
            </a:r>
          </a:p>
          <a:p>
            <a:r>
              <a:rPr lang="en-CA" dirty="0"/>
              <a:t>der </a:t>
            </a:r>
            <a:r>
              <a:rPr lang="en-CA" dirty="0" err="1"/>
              <a:t>Fisch</a:t>
            </a:r>
            <a:r>
              <a:rPr lang="en-CA" dirty="0"/>
              <a:t> – </a:t>
            </a:r>
            <a:r>
              <a:rPr lang="ru-RU" dirty="0"/>
              <a:t>рыба</a:t>
            </a:r>
          </a:p>
          <a:p>
            <a:r>
              <a:rPr lang="en-CA" dirty="0"/>
              <a:t>der </a:t>
            </a:r>
            <a:r>
              <a:rPr lang="en-CA" dirty="0" err="1"/>
              <a:t>Salat</a:t>
            </a:r>
            <a:r>
              <a:rPr lang="en-CA" dirty="0"/>
              <a:t> – </a:t>
            </a:r>
            <a:r>
              <a:rPr lang="ru-RU" dirty="0"/>
              <a:t>салат</a:t>
            </a:r>
          </a:p>
          <a:p>
            <a:r>
              <a:rPr lang="en-CA" dirty="0"/>
              <a:t>der </a:t>
            </a:r>
            <a:r>
              <a:rPr lang="en-CA" dirty="0" err="1"/>
              <a:t>Nachtisch</a:t>
            </a:r>
            <a:r>
              <a:rPr lang="en-CA" dirty="0"/>
              <a:t> – </a:t>
            </a:r>
            <a:r>
              <a:rPr lang="ru-RU" dirty="0"/>
              <a:t>десерт</a:t>
            </a:r>
          </a:p>
          <a:p>
            <a:r>
              <a:rPr lang="en-CA" dirty="0"/>
              <a:t>der </a:t>
            </a:r>
            <a:r>
              <a:rPr lang="en-CA" dirty="0" err="1"/>
              <a:t>Kellner</a:t>
            </a:r>
            <a:r>
              <a:rPr lang="en-CA" dirty="0"/>
              <a:t> – </a:t>
            </a:r>
            <a:r>
              <a:rPr lang="ru-RU" dirty="0"/>
              <a:t>официант</a:t>
            </a:r>
          </a:p>
          <a:p>
            <a:r>
              <a:rPr lang="en-CA" dirty="0" err="1"/>
              <a:t>trinken</a:t>
            </a:r>
            <a:r>
              <a:rPr lang="en-CA" dirty="0"/>
              <a:t> – </a:t>
            </a:r>
            <a:r>
              <a:rPr lang="ru-RU" dirty="0"/>
              <a:t>пить</a:t>
            </a:r>
          </a:p>
          <a:p>
            <a:r>
              <a:rPr lang="en-CA" dirty="0" err="1"/>
              <a:t>schön</a:t>
            </a:r>
            <a:r>
              <a:rPr lang="en-CA" dirty="0"/>
              <a:t> – </a:t>
            </a:r>
            <a:r>
              <a:rPr lang="ru-RU"/>
              <a:t>красивый, приятный</a:t>
            </a:r>
            <a:endParaRPr lang="en-CA"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319046475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TotalTime>
  <Words>94</Words>
  <Application>Microsoft Office PowerPoint</Application>
  <PresentationFormat>Широкоэкранный</PresentationFormat>
  <Paragraphs>11</Paragraphs>
  <Slides>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vt:i4>
      </vt:variant>
    </vt:vector>
  </HeadingPairs>
  <TitlesOfParts>
    <vt:vector size="6" baseType="lpstr">
      <vt:lpstr>Arial</vt:lpstr>
      <vt:lpstr>Calibri</vt:lpstr>
      <vt:lpstr>Calibri Light</vt:lpstr>
      <vt:lpstr>Тема Office</vt:lpstr>
      <vt:lpstr>Im Restaurant</vt:lpstr>
      <vt:lpstr>Ключевые слова: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Ich heiße Anna</dc:title>
  <dc:creator>User</dc:creator>
  <cp:lastModifiedBy>User</cp:lastModifiedBy>
  <cp:revision>4</cp:revision>
  <dcterms:created xsi:type="dcterms:W3CDTF">2025-10-11T07:38:32Z</dcterms:created>
  <dcterms:modified xsi:type="dcterms:W3CDTF">2025-10-13T18:37:35Z</dcterms:modified>
</cp:coreProperties>
</file>