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Café</a:t>
            </a:r>
            <a:endParaRPr lang="en-CA" dirty="0"/>
          </a:p>
        </p:txBody>
      </p:sp>
      <p:sp>
        <p:nvSpPr>
          <p:cNvPr id="3" name="Объект 2"/>
          <p:cNvSpPr>
            <a:spLocks noGrp="1"/>
          </p:cNvSpPr>
          <p:nvPr>
            <p:ph idx="1"/>
          </p:nvPr>
        </p:nvSpPr>
        <p:spPr/>
        <p:txBody>
          <a:bodyPr>
            <a:normAutofit/>
          </a:bodyPr>
          <a:lstStyle/>
          <a:p>
            <a:pPr marL="0" indent="0">
              <a:buNone/>
            </a:pPr>
            <a:r>
              <a:rPr lang="de-DE" sz="4000" dirty="0"/>
              <a:t>Ich gehe oft ins Café in meiner Stadt. Es ist klein, aber gemütlich. Ich trinke dort Kaffee mit Milch oder Cappuccino. Manchmal esse ich auch ein Stück Kuchen. Ich sitze gern am Fenster und lese ein Buch oder höre Musik. Am Wochenende treffe ich dort meine Freunde. Wir reden viel und lachen zusammen. Ich liebe diesen Ort!</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Café – </a:t>
            </a:r>
            <a:r>
              <a:rPr lang="ru-RU" dirty="0"/>
              <a:t>кафе</a:t>
            </a:r>
          </a:p>
          <a:p>
            <a:r>
              <a:rPr lang="en-CA" dirty="0" err="1"/>
              <a:t>trinken</a:t>
            </a:r>
            <a:r>
              <a:rPr lang="en-CA" dirty="0"/>
              <a:t> – </a:t>
            </a:r>
            <a:r>
              <a:rPr lang="ru-RU" dirty="0"/>
              <a:t>пить</a:t>
            </a:r>
          </a:p>
          <a:p>
            <a:r>
              <a:rPr lang="en-CA" dirty="0"/>
              <a:t>der </a:t>
            </a:r>
            <a:r>
              <a:rPr lang="en-CA" dirty="0" err="1"/>
              <a:t>Kaffee</a:t>
            </a:r>
            <a:r>
              <a:rPr lang="en-CA" dirty="0"/>
              <a:t> – </a:t>
            </a:r>
            <a:r>
              <a:rPr lang="ru-RU" dirty="0"/>
              <a:t>кофе</a:t>
            </a:r>
          </a:p>
          <a:p>
            <a:r>
              <a:rPr lang="en-CA" dirty="0"/>
              <a:t>der </a:t>
            </a:r>
            <a:r>
              <a:rPr lang="en-CA" dirty="0" err="1"/>
              <a:t>Kuchen</a:t>
            </a:r>
            <a:r>
              <a:rPr lang="en-CA" dirty="0"/>
              <a:t> – </a:t>
            </a:r>
            <a:r>
              <a:rPr lang="ru-RU" dirty="0"/>
              <a:t>пирог, торт</a:t>
            </a:r>
          </a:p>
          <a:p>
            <a:r>
              <a:rPr lang="en-CA" dirty="0"/>
              <a:t>am </a:t>
            </a:r>
            <a:r>
              <a:rPr lang="en-CA" dirty="0" err="1"/>
              <a:t>Fenster</a:t>
            </a:r>
            <a:r>
              <a:rPr lang="en-CA" dirty="0"/>
              <a:t> – </a:t>
            </a:r>
            <a:r>
              <a:rPr lang="ru-RU" dirty="0"/>
              <a:t>у окна</a:t>
            </a:r>
          </a:p>
          <a:p>
            <a:r>
              <a:rPr lang="en-CA" dirty="0" err="1"/>
              <a:t>lesen</a:t>
            </a:r>
            <a:r>
              <a:rPr lang="en-CA" dirty="0"/>
              <a:t> – </a:t>
            </a:r>
            <a:r>
              <a:rPr lang="ru-RU" dirty="0"/>
              <a:t>читать</a:t>
            </a:r>
          </a:p>
          <a:p>
            <a:r>
              <a:rPr lang="en-CA" dirty="0" err="1"/>
              <a:t>lachen</a:t>
            </a:r>
            <a:r>
              <a:rPr lang="en-CA" dirty="0"/>
              <a:t> – </a:t>
            </a:r>
            <a:r>
              <a:rPr lang="ru-RU" dirty="0"/>
              <a:t>смеяться</a:t>
            </a:r>
          </a:p>
          <a:p>
            <a:r>
              <a:rPr lang="en-CA" dirty="0" err="1"/>
              <a:t>treffen</a:t>
            </a:r>
            <a:r>
              <a:rPr lang="en-CA" dirty="0"/>
              <a:t> – </a:t>
            </a:r>
            <a:r>
              <a:rPr lang="ru-RU" dirty="0"/>
              <a:t>встречаться</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102</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Café</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2025-10-13T18:37:41Z</dcterms:modified>
</cp:coreProperties>
</file>