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a:t>Im</a:t>
            </a:r>
            <a:r>
              <a:rPr lang="en-CA" b="1" dirty="0"/>
              <a:t> </a:t>
            </a:r>
            <a:r>
              <a:rPr lang="en-CA" b="1" dirty="0" err="1"/>
              <a:t>Supermarkt</a:t>
            </a:r>
            <a:endParaRPr lang="en-CA" dirty="0"/>
          </a:p>
        </p:txBody>
      </p:sp>
      <p:sp>
        <p:nvSpPr>
          <p:cNvPr id="3" name="Объект 2"/>
          <p:cNvSpPr>
            <a:spLocks noGrp="1"/>
          </p:cNvSpPr>
          <p:nvPr>
            <p:ph idx="1"/>
          </p:nvPr>
        </p:nvSpPr>
        <p:spPr/>
        <p:txBody>
          <a:bodyPr>
            <a:normAutofit/>
          </a:bodyPr>
          <a:lstStyle/>
          <a:p>
            <a:pPr marL="0" indent="0">
              <a:buNone/>
            </a:pPr>
            <a:r>
              <a:rPr lang="de-DE" sz="3600" dirty="0"/>
              <a:t>Ich gehe jeden Samstag in den Supermarkt. Ich kaufe Brot, Milch, Obst und Gemüse. Manchmal brauche ich auch Butter, Käse und Wurst. Ich habe eine Einkaufsliste, damit ich nichts vergesse. An der Kasse bezahle ich mit Karte. Die Verkäuferin ist freundlich. Danach gehe ich nach Hause und packe alles in den Kühlschrank. Einkaufen macht mir Spaß!</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a:t>der </a:t>
            </a:r>
            <a:r>
              <a:rPr lang="en-CA" dirty="0" err="1"/>
              <a:t>Supermarkt</a:t>
            </a:r>
            <a:r>
              <a:rPr lang="en-CA" dirty="0"/>
              <a:t> – </a:t>
            </a:r>
            <a:r>
              <a:rPr lang="ru-RU" dirty="0"/>
              <a:t>супермаркет</a:t>
            </a:r>
          </a:p>
          <a:p>
            <a:r>
              <a:rPr lang="en-CA" dirty="0" err="1"/>
              <a:t>kaufen</a:t>
            </a:r>
            <a:r>
              <a:rPr lang="en-CA" dirty="0"/>
              <a:t> – </a:t>
            </a:r>
            <a:r>
              <a:rPr lang="ru-RU" dirty="0"/>
              <a:t>покупать</a:t>
            </a:r>
          </a:p>
          <a:p>
            <a:r>
              <a:rPr lang="en-CA" dirty="0"/>
              <a:t>das </a:t>
            </a:r>
            <a:r>
              <a:rPr lang="en-CA" dirty="0" err="1"/>
              <a:t>Obst</a:t>
            </a:r>
            <a:r>
              <a:rPr lang="en-CA" dirty="0"/>
              <a:t> – </a:t>
            </a:r>
            <a:r>
              <a:rPr lang="ru-RU" dirty="0"/>
              <a:t>фрукты</a:t>
            </a:r>
          </a:p>
          <a:p>
            <a:r>
              <a:rPr lang="en-CA" dirty="0"/>
              <a:t>das </a:t>
            </a:r>
            <a:r>
              <a:rPr lang="en-CA" dirty="0" err="1"/>
              <a:t>Gemüse</a:t>
            </a:r>
            <a:r>
              <a:rPr lang="en-CA" dirty="0"/>
              <a:t> – </a:t>
            </a:r>
            <a:r>
              <a:rPr lang="ru-RU" dirty="0"/>
              <a:t>овощи</a:t>
            </a:r>
          </a:p>
          <a:p>
            <a:r>
              <a:rPr lang="en-CA" dirty="0"/>
              <a:t>die </a:t>
            </a:r>
            <a:r>
              <a:rPr lang="en-CA" dirty="0" err="1"/>
              <a:t>Einkaufsliste</a:t>
            </a:r>
            <a:r>
              <a:rPr lang="en-CA" dirty="0"/>
              <a:t> – </a:t>
            </a:r>
            <a:r>
              <a:rPr lang="ru-RU" dirty="0"/>
              <a:t>список покупок</a:t>
            </a:r>
          </a:p>
          <a:p>
            <a:r>
              <a:rPr lang="en-CA" dirty="0" err="1"/>
              <a:t>bezahlen</a:t>
            </a:r>
            <a:r>
              <a:rPr lang="en-CA" dirty="0"/>
              <a:t> – </a:t>
            </a:r>
            <a:r>
              <a:rPr lang="ru-RU" dirty="0"/>
              <a:t>платить</a:t>
            </a:r>
          </a:p>
          <a:p>
            <a:r>
              <a:rPr lang="en-CA" dirty="0"/>
              <a:t>die </a:t>
            </a:r>
            <a:r>
              <a:rPr lang="en-CA" dirty="0" err="1"/>
              <a:t>Verkäuferin</a:t>
            </a:r>
            <a:r>
              <a:rPr lang="en-CA" dirty="0"/>
              <a:t> – </a:t>
            </a:r>
            <a:r>
              <a:rPr lang="ru-RU" dirty="0"/>
              <a:t>продавщица</a:t>
            </a:r>
          </a:p>
          <a:p>
            <a:r>
              <a:rPr lang="en-CA" dirty="0"/>
              <a:t>der </a:t>
            </a:r>
            <a:r>
              <a:rPr lang="en-CA" dirty="0" err="1"/>
              <a:t>Kühlschrank</a:t>
            </a:r>
            <a:r>
              <a:rPr lang="en-CA" dirty="0"/>
              <a:t> – </a:t>
            </a:r>
            <a:r>
              <a:rPr lang="ru-RU"/>
              <a:t>холодильник</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104</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Im Supermarkt</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2025-10-13T18:37:47Z</dcterms:modified>
</cp:coreProperties>
</file>