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a:t>
            </a:r>
            <a:r>
              <a:rPr lang="en-CA" b="1" dirty="0" err="1"/>
              <a:t>Lieblingsessen</a:t>
            </a:r>
            <a:endParaRPr lang="en-CA" dirty="0"/>
          </a:p>
        </p:txBody>
      </p:sp>
      <p:sp>
        <p:nvSpPr>
          <p:cNvPr id="3" name="Объект 2"/>
          <p:cNvSpPr>
            <a:spLocks noGrp="1"/>
          </p:cNvSpPr>
          <p:nvPr>
            <p:ph idx="1"/>
          </p:nvPr>
        </p:nvSpPr>
        <p:spPr/>
        <p:txBody>
          <a:bodyPr>
            <a:normAutofit/>
          </a:bodyPr>
          <a:lstStyle/>
          <a:p>
            <a:pPr marL="0" indent="0">
              <a:buNone/>
            </a:pPr>
            <a:r>
              <a:rPr lang="de-DE" sz="3600" dirty="0"/>
              <a:t>Mein Lieblingsessen ist Pizza. Ich mag Pizza mit Käse, Tomaten und Pilzen. Manchmal backe ich sie selbst zu Hause. Ich brauche dafür Mehl, Wasser, Salz, Käse und Tomatensoße. Wenn ich keine Zeit habe, bestelle ich Pizza im Restaurant. Ich esse sie mit meiner Familie am Wochenende. Zum Trinken nehme ich Saft oder Wasser. Pizza ist einfach und lecker!</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das </a:t>
            </a:r>
            <a:r>
              <a:rPr lang="en-CA" dirty="0" err="1"/>
              <a:t>Lieblingsessen</a:t>
            </a:r>
            <a:r>
              <a:rPr lang="en-CA" dirty="0"/>
              <a:t> – </a:t>
            </a:r>
            <a:r>
              <a:rPr lang="ru-RU" dirty="0"/>
              <a:t>любимое блюдо</a:t>
            </a:r>
          </a:p>
          <a:p>
            <a:r>
              <a:rPr lang="en-CA" dirty="0"/>
              <a:t>die Pizza – </a:t>
            </a:r>
            <a:r>
              <a:rPr lang="ru-RU" dirty="0"/>
              <a:t>пицца</a:t>
            </a:r>
          </a:p>
          <a:p>
            <a:r>
              <a:rPr lang="en-CA" dirty="0" err="1"/>
              <a:t>backen</a:t>
            </a:r>
            <a:r>
              <a:rPr lang="en-CA" dirty="0"/>
              <a:t> – </a:t>
            </a:r>
            <a:r>
              <a:rPr lang="ru-RU" dirty="0"/>
              <a:t>печь</a:t>
            </a:r>
          </a:p>
          <a:p>
            <a:r>
              <a:rPr lang="en-CA" dirty="0" err="1"/>
              <a:t>brauchen</a:t>
            </a:r>
            <a:r>
              <a:rPr lang="en-CA" dirty="0"/>
              <a:t> – </a:t>
            </a:r>
            <a:r>
              <a:rPr lang="ru-RU" dirty="0"/>
              <a:t>нуждаться</a:t>
            </a:r>
          </a:p>
          <a:p>
            <a:r>
              <a:rPr lang="en-CA" dirty="0" err="1"/>
              <a:t>bestellen</a:t>
            </a:r>
            <a:r>
              <a:rPr lang="en-CA" dirty="0"/>
              <a:t> – </a:t>
            </a:r>
            <a:r>
              <a:rPr lang="ru-RU" dirty="0"/>
              <a:t>заказывать</a:t>
            </a:r>
          </a:p>
          <a:p>
            <a:r>
              <a:rPr lang="en-CA" dirty="0" err="1"/>
              <a:t>essen</a:t>
            </a:r>
            <a:r>
              <a:rPr lang="en-CA" dirty="0"/>
              <a:t> – </a:t>
            </a:r>
            <a:r>
              <a:rPr lang="ru-RU" dirty="0"/>
              <a:t>есть</a:t>
            </a:r>
          </a:p>
          <a:p>
            <a:r>
              <a:rPr lang="en-CA" dirty="0" err="1"/>
              <a:t>trinken</a:t>
            </a:r>
            <a:r>
              <a:rPr lang="en-CA" dirty="0"/>
              <a:t> – </a:t>
            </a:r>
            <a:r>
              <a:rPr lang="ru-RU" dirty="0"/>
              <a:t>пить</a:t>
            </a:r>
          </a:p>
          <a:p>
            <a:r>
              <a:rPr lang="en-CA" dirty="0" err="1"/>
              <a:t>lecker</a:t>
            </a:r>
            <a:r>
              <a:rPr lang="en-CA" dirty="0"/>
              <a:t> – </a:t>
            </a:r>
            <a:r>
              <a:rPr lang="ru-RU"/>
              <a:t>вкусный</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103</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Lieblingsessen</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2025-10-13T18:37:52Z</dcterms:modified>
</cp:coreProperties>
</file>