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a:t>Am </a:t>
            </a:r>
            <a:r>
              <a:rPr lang="en-CA" b="1" dirty="0" err="1"/>
              <a:t>Wochenende</a:t>
            </a:r>
            <a:endParaRPr lang="en-CA" dirty="0"/>
          </a:p>
        </p:txBody>
      </p:sp>
      <p:sp>
        <p:nvSpPr>
          <p:cNvPr id="3" name="Объект 2"/>
          <p:cNvSpPr>
            <a:spLocks noGrp="1"/>
          </p:cNvSpPr>
          <p:nvPr>
            <p:ph idx="1"/>
          </p:nvPr>
        </p:nvSpPr>
        <p:spPr/>
        <p:txBody>
          <a:bodyPr>
            <a:normAutofit/>
          </a:bodyPr>
          <a:lstStyle/>
          <a:p>
            <a:pPr marL="0" indent="0">
              <a:buNone/>
            </a:pPr>
            <a:r>
              <a:rPr lang="de-DE" sz="3600" dirty="0"/>
              <a:t>Am Wochenende habe ich frei. Am Samstag putze ich meine Wohnung und wasche die Kleidung. Am Nachmittag treffe ich Freunde im Café. Am Sonntag schlafe ich lange und mache einen Ausflug mit meiner Familie. Wir fahren oft in die Berge oder gehen in den Park. Abends trinke ich Tee und höre Musik. So entspanne ich mich nach der Woche.</a:t>
            </a:r>
            <a:endParaRPr lang="en-CA" sz="36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lstStyle/>
          <a:p>
            <a:r>
              <a:rPr lang="en-CA" dirty="0"/>
              <a:t>das </a:t>
            </a:r>
            <a:r>
              <a:rPr lang="en-CA" dirty="0" err="1"/>
              <a:t>Wochenende</a:t>
            </a:r>
            <a:r>
              <a:rPr lang="en-CA" dirty="0"/>
              <a:t> – </a:t>
            </a:r>
            <a:r>
              <a:rPr lang="ru-RU" dirty="0"/>
              <a:t>выходные</a:t>
            </a:r>
          </a:p>
          <a:p>
            <a:r>
              <a:rPr lang="en-CA" dirty="0" err="1"/>
              <a:t>frei</a:t>
            </a:r>
            <a:r>
              <a:rPr lang="en-CA" dirty="0"/>
              <a:t> </a:t>
            </a:r>
            <a:r>
              <a:rPr lang="en-CA" dirty="0" err="1"/>
              <a:t>haben</a:t>
            </a:r>
            <a:r>
              <a:rPr lang="en-CA" dirty="0"/>
              <a:t> – </a:t>
            </a:r>
            <a:r>
              <a:rPr lang="ru-RU" dirty="0"/>
              <a:t>быть свободным</a:t>
            </a:r>
          </a:p>
          <a:p>
            <a:r>
              <a:rPr lang="en-CA" dirty="0" err="1"/>
              <a:t>putzen</a:t>
            </a:r>
            <a:r>
              <a:rPr lang="en-CA" dirty="0"/>
              <a:t> – </a:t>
            </a:r>
            <a:r>
              <a:rPr lang="ru-RU" dirty="0"/>
              <a:t>убирать</a:t>
            </a:r>
          </a:p>
          <a:p>
            <a:r>
              <a:rPr lang="en-CA" dirty="0" err="1"/>
              <a:t>waschen</a:t>
            </a:r>
            <a:r>
              <a:rPr lang="en-CA" dirty="0"/>
              <a:t> – </a:t>
            </a:r>
            <a:r>
              <a:rPr lang="ru-RU" dirty="0"/>
              <a:t>стирать</a:t>
            </a:r>
          </a:p>
          <a:p>
            <a:r>
              <a:rPr lang="en-CA" dirty="0" err="1"/>
              <a:t>treffen</a:t>
            </a:r>
            <a:r>
              <a:rPr lang="en-CA" dirty="0"/>
              <a:t> – </a:t>
            </a:r>
            <a:r>
              <a:rPr lang="ru-RU" dirty="0"/>
              <a:t>встречаться</a:t>
            </a:r>
          </a:p>
          <a:p>
            <a:r>
              <a:rPr lang="en-CA" dirty="0"/>
              <a:t>der </a:t>
            </a:r>
            <a:r>
              <a:rPr lang="en-CA" dirty="0" err="1"/>
              <a:t>Ausflug</a:t>
            </a:r>
            <a:r>
              <a:rPr lang="en-CA" dirty="0"/>
              <a:t> – </a:t>
            </a:r>
            <a:r>
              <a:rPr lang="ru-RU" dirty="0"/>
              <a:t>прогулка, поездка</a:t>
            </a:r>
          </a:p>
          <a:p>
            <a:r>
              <a:rPr lang="en-CA" dirty="0"/>
              <a:t>die Berge – </a:t>
            </a:r>
            <a:r>
              <a:rPr lang="ru-RU" dirty="0"/>
              <a:t>горы</a:t>
            </a:r>
          </a:p>
          <a:p>
            <a:r>
              <a:rPr lang="en-CA" dirty="0" err="1"/>
              <a:t>sich</a:t>
            </a:r>
            <a:r>
              <a:rPr lang="en-CA" dirty="0"/>
              <a:t> </a:t>
            </a:r>
            <a:r>
              <a:rPr lang="en-CA" dirty="0" err="1"/>
              <a:t>entspannen</a:t>
            </a:r>
            <a:r>
              <a:rPr lang="en-CA" dirty="0"/>
              <a:t> – </a:t>
            </a:r>
            <a:r>
              <a:rPr lang="ru-RU"/>
              <a:t>отдыхать</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103</Words>
  <Application>Microsoft Office PowerPoint</Application>
  <PresentationFormat>Широкоэкранный</PresentationFormat>
  <Paragraphs>11</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Am Wochenende</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2025-10-13T18:52:41Z</dcterms:modified>
</cp:coreProperties>
</file>