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115" d="100"/>
          <a:sy n="115" d="100"/>
        </p:scale>
        <p:origin x="372"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slide" Target="slides/slide2.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smtClean="0"/>
              <a:t>Образец заголовка</a:t>
            </a:r>
            <a:endParaRPr lang="en-CA"/>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en-CA"/>
          </a:p>
        </p:txBody>
      </p:sp>
      <p:sp>
        <p:nvSpPr>
          <p:cNvPr id="4" name="Дата 3"/>
          <p:cNvSpPr>
            <a:spLocks noGrp="1"/>
          </p:cNvSpPr>
          <p:nvPr>
            <p:ph type="dt" sz="half" idx="10"/>
          </p:nvPr>
        </p:nvSpPr>
        <p:spPr/>
        <p:txBody>
          <a:bodyPr/>
          <a:lstStyle/>
          <a:p>
            <a:fld id="{2760E2D8-ADED-4F1E-8B3A-AA5AF978237E}" type="datetimeFigureOut">
              <a:rPr lang="en-CA" smtClean="0"/>
              <a:t>2025-10-13</a:t>
            </a:fld>
            <a:endParaRPr lang="en-CA"/>
          </a:p>
        </p:txBody>
      </p:sp>
      <p:sp>
        <p:nvSpPr>
          <p:cNvPr id="5" name="Нижний колонтитул 4"/>
          <p:cNvSpPr>
            <a:spLocks noGrp="1"/>
          </p:cNvSpPr>
          <p:nvPr>
            <p:ph type="ftr" sz="quarter" idx="11"/>
          </p:nvPr>
        </p:nvSpPr>
        <p:spPr/>
        <p:txBody>
          <a:bodyPr/>
          <a:lstStyle/>
          <a:p>
            <a:endParaRPr lang="en-CA"/>
          </a:p>
        </p:txBody>
      </p:sp>
      <p:sp>
        <p:nvSpPr>
          <p:cNvPr id="6" name="Номер слайда 5"/>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142780700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en-CA"/>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CA"/>
          </a:p>
        </p:txBody>
      </p:sp>
      <p:sp>
        <p:nvSpPr>
          <p:cNvPr id="4" name="Дата 3"/>
          <p:cNvSpPr>
            <a:spLocks noGrp="1"/>
          </p:cNvSpPr>
          <p:nvPr>
            <p:ph type="dt" sz="half" idx="10"/>
          </p:nvPr>
        </p:nvSpPr>
        <p:spPr/>
        <p:txBody>
          <a:bodyPr/>
          <a:lstStyle/>
          <a:p>
            <a:fld id="{2760E2D8-ADED-4F1E-8B3A-AA5AF978237E}" type="datetimeFigureOut">
              <a:rPr lang="en-CA" smtClean="0"/>
              <a:t>2025-10-13</a:t>
            </a:fld>
            <a:endParaRPr lang="en-CA"/>
          </a:p>
        </p:txBody>
      </p:sp>
      <p:sp>
        <p:nvSpPr>
          <p:cNvPr id="5" name="Нижний колонтитул 4"/>
          <p:cNvSpPr>
            <a:spLocks noGrp="1"/>
          </p:cNvSpPr>
          <p:nvPr>
            <p:ph type="ftr" sz="quarter" idx="11"/>
          </p:nvPr>
        </p:nvSpPr>
        <p:spPr/>
        <p:txBody>
          <a:bodyPr/>
          <a:lstStyle/>
          <a:p>
            <a:endParaRPr lang="en-CA"/>
          </a:p>
        </p:txBody>
      </p:sp>
      <p:sp>
        <p:nvSpPr>
          <p:cNvPr id="6" name="Номер слайда 5"/>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217493603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smtClean="0"/>
              <a:t>Образец заголовка</a:t>
            </a:r>
            <a:endParaRPr lang="en-CA"/>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CA"/>
          </a:p>
        </p:txBody>
      </p:sp>
      <p:sp>
        <p:nvSpPr>
          <p:cNvPr id="4" name="Дата 3"/>
          <p:cNvSpPr>
            <a:spLocks noGrp="1"/>
          </p:cNvSpPr>
          <p:nvPr>
            <p:ph type="dt" sz="half" idx="10"/>
          </p:nvPr>
        </p:nvSpPr>
        <p:spPr/>
        <p:txBody>
          <a:bodyPr/>
          <a:lstStyle/>
          <a:p>
            <a:fld id="{2760E2D8-ADED-4F1E-8B3A-AA5AF978237E}" type="datetimeFigureOut">
              <a:rPr lang="en-CA" smtClean="0"/>
              <a:t>2025-10-13</a:t>
            </a:fld>
            <a:endParaRPr lang="en-CA"/>
          </a:p>
        </p:txBody>
      </p:sp>
      <p:sp>
        <p:nvSpPr>
          <p:cNvPr id="5" name="Нижний колонтитул 4"/>
          <p:cNvSpPr>
            <a:spLocks noGrp="1"/>
          </p:cNvSpPr>
          <p:nvPr>
            <p:ph type="ftr" sz="quarter" idx="11"/>
          </p:nvPr>
        </p:nvSpPr>
        <p:spPr/>
        <p:txBody>
          <a:bodyPr/>
          <a:lstStyle/>
          <a:p>
            <a:endParaRPr lang="en-CA"/>
          </a:p>
        </p:txBody>
      </p:sp>
      <p:sp>
        <p:nvSpPr>
          <p:cNvPr id="6" name="Номер слайда 5"/>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34774585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en-CA"/>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CA"/>
          </a:p>
        </p:txBody>
      </p:sp>
      <p:sp>
        <p:nvSpPr>
          <p:cNvPr id="4" name="Дата 3"/>
          <p:cNvSpPr>
            <a:spLocks noGrp="1"/>
          </p:cNvSpPr>
          <p:nvPr>
            <p:ph type="dt" sz="half" idx="10"/>
          </p:nvPr>
        </p:nvSpPr>
        <p:spPr/>
        <p:txBody>
          <a:bodyPr/>
          <a:lstStyle/>
          <a:p>
            <a:fld id="{2760E2D8-ADED-4F1E-8B3A-AA5AF978237E}" type="datetimeFigureOut">
              <a:rPr lang="en-CA" smtClean="0"/>
              <a:t>2025-10-13</a:t>
            </a:fld>
            <a:endParaRPr lang="en-CA"/>
          </a:p>
        </p:txBody>
      </p:sp>
      <p:sp>
        <p:nvSpPr>
          <p:cNvPr id="5" name="Нижний колонтитул 4"/>
          <p:cNvSpPr>
            <a:spLocks noGrp="1"/>
          </p:cNvSpPr>
          <p:nvPr>
            <p:ph type="ftr" sz="quarter" idx="11"/>
          </p:nvPr>
        </p:nvSpPr>
        <p:spPr/>
        <p:txBody>
          <a:bodyPr/>
          <a:lstStyle/>
          <a:p>
            <a:endParaRPr lang="en-CA"/>
          </a:p>
        </p:txBody>
      </p:sp>
      <p:sp>
        <p:nvSpPr>
          <p:cNvPr id="6" name="Номер слайда 5"/>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2736839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smtClean="0"/>
              <a:t>Образец заголовка</a:t>
            </a:r>
            <a:endParaRPr lang="en-CA"/>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2760E2D8-ADED-4F1E-8B3A-AA5AF978237E}" type="datetimeFigureOut">
              <a:rPr lang="en-CA" smtClean="0"/>
              <a:t>2025-10-13</a:t>
            </a:fld>
            <a:endParaRPr lang="en-CA"/>
          </a:p>
        </p:txBody>
      </p:sp>
      <p:sp>
        <p:nvSpPr>
          <p:cNvPr id="5" name="Нижний колонтитул 4"/>
          <p:cNvSpPr>
            <a:spLocks noGrp="1"/>
          </p:cNvSpPr>
          <p:nvPr>
            <p:ph type="ftr" sz="quarter" idx="11"/>
          </p:nvPr>
        </p:nvSpPr>
        <p:spPr/>
        <p:txBody>
          <a:bodyPr/>
          <a:lstStyle/>
          <a:p>
            <a:endParaRPr lang="en-CA"/>
          </a:p>
        </p:txBody>
      </p:sp>
      <p:sp>
        <p:nvSpPr>
          <p:cNvPr id="6" name="Номер слайда 5"/>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26905665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en-CA"/>
          </a:p>
        </p:txBody>
      </p:sp>
      <p:sp>
        <p:nvSpPr>
          <p:cNvPr id="3" name="Объект 2"/>
          <p:cNvSpPr>
            <a:spLocks noGrp="1"/>
          </p:cNvSpPr>
          <p:nvPr>
            <p:ph sz="half" idx="1"/>
          </p:nvPr>
        </p:nvSpPr>
        <p:spPr>
          <a:xfrm>
            <a:off x="838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CA"/>
          </a:p>
        </p:txBody>
      </p:sp>
      <p:sp>
        <p:nvSpPr>
          <p:cNvPr id="4" name="Объект 3"/>
          <p:cNvSpPr>
            <a:spLocks noGrp="1"/>
          </p:cNvSpPr>
          <p:nvPr>
            <p:ph sz="half" idx="2"/>
          </p:nvPr>
        </p:nvSpPr>
        <p:spPr>
          <a:xfrm>
            <a:off x="6172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CA"/>
          </a:p>
        </p:txBody>
      </p:sp>
      <p:sp>
        <p:nvSpPr>
          <p:cNvPr id="5" name="Дата 4"/>
          <p:cNvSpPr>
            <a:spLocks noGrp="1"/>
          </p:cNvSpPr>
          <p:nvPr>
            <p:ph type="dt" sz="half" idx="10"/>
          </p:nvPr>
        </p:nvSpPr>
        <p:spPr/>
        <p:txBody>
          <a:bodyPr/>
          <a:lstStyle/>
          <a:p>
            <a:fld id="{2760E2D8-ADED-4F1E-8B3A-AA5AF978237E}" type="datetimeFigureOut">
              <a:rPr lang="en-CA" smtClean="0"/>
              <a:t>2025-10-13</a:t>
            </a:fld>
            <a:endParaRPr lang="en-CA"/>
          </a:p>
        </p:txBody>
      </p:sp>
      <p:sp>
        <p:nvSpPr>
          <p:cNvPr id="6" name="Нижний колонтитул 5"/>
          <p:cNvSpPr>
            <a:spLocks noGrp="1"/>
          </p:cNvSpPr>
          <p:nvPr>
            <p:ph type="ftr" sz="quarter" idx="11"/>
          </p:nvPr>
        </p:nvSpPr>
        <p:spPr/>
        <p:txBody>
          <a:bodyPr/>
          <a:lstStyle/>
          <a:p>
            <a:endParaRPr lang="en-CA"/>
          </a:p>
        </p:txBody>
      </p:sp>
      <p:sp>
        <p:nvSpPr>
          <p:cNvPr id="7" name="Номер слайда 6"/>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32980516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smtClean="0"/>
              <a:t>Образец заголовка</a:t>
            </a:r>
            <a:endParaRPr lang="en-CA"/>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CA"/>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CA"/>
          </a:p>
        </p:txBody>
      </p:sp>
      <p:sp>
        <p:nvSpPr>
          <p:cNvPr id="7" name="Дата 6"/>
          <p:cNvSpPr>
            <a:spLocks noGrp="1"/>
          </p:cNvSpPr>
          <p:nvPr>
            <p:ph type="dt" sz="half" idx="10"/>
          </p:nvPr>
        </p:nvSpPr>
        <p:spPr/>
        <p:txBody>
          <a:bodyPr/>
          <a:lstStyle/>
          <a:p>
            <a:fld id="{2760E2D8-ADED-4F1E-8B3A-AA5AF978237E}" type="datetimeFigureOut">
              <a:rPr lang="en-CA" smtClean="0"/>
              <a:t>2025-10-13</a:t>
            </a:fld>
            <a:endParaRPr lang="en-CA"/>
          </a:p>
        </p:txBody>
      </p:sp>
      <p:sp>
        <p:nvSpPr>
          <p:cNvPr id="8" name="Нижний колонтитул 7"/>
          <p:cNvSpPr>
            <a:spLocks noGrp="1"/>
          </p:cNvSpPr>
          <p:nvPr>
            <p:ph type="ftr" sz="quarter" idx="11"/>
          </p:nvPr>
        </p:nvSpPr>
        <p:spPr/>
        <p:txBody>
          <a:bodyPr/>
          <a:lstStyle/>
          <a:p>
            <a:endParaRPr lang="en-CA"/>
          </a:p>
        </p:txBody>
      </p:sp>
      <p:sp>
        <p:nvSpPr>
          <p:cNvPr id="9" name="Номер слайда 8"/>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8717869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en-CA"/>
          </a:p>
        </p:txBody>
      </p:sp>
      <p:sp>
        <p:nvSpPr>
          <p:cNvPr id="3" name="Дата 2"/>
          <p:cNvSpPr>
            <a:spLocks noGrp="1"/>
          </p:cNvSpPr>
          <p:nvPr>
            <p:ph type="dt" sz="half" idx="10"/>
          </p:nvPr>
        </p:nvSpPr>
        <p:spPr/>
        <p:txBody>
          <a:bodyPr/>
          <a:lstStyle/>
          <a:p>
            <a:fld id="{2760E2D8-ADED-4F1E-8B3A-AA5AF978237E}" type="datetimeFigureOut">
              <a:rPr lang="en-CA" smtClean="0"/>
              <a:t>2025-10-13</a:t>
            </a:fld>
            <a:endParaRPr lang="en-CA"/>
          </a:p>
        </p:txBody>
      </p:sp>
      <p:sp>
        <p:nvSpPr>
          <p:cNvPr id="4" name="Нижний колонтитул 3"/>
          <p:cNvSpPr>
            <a:spLocks noGrp="1"/>
          </p:cNvSpPr>
          <p:nvPr>
            <p:ph type="ftr" sz="quarter" idx="11"/>
          </p:nvPr>
        </p:nvSpPr>
        <p:spPr/>
        <p:txBody>
          <a:bodyPr/>
          <a:lstStyle/>
          <a:p>
            <a:endParaRPr lang="en-CA"/>
          </a:p>
        </p:txBody>
      </p:sp>
      <p:sp>
        <p:nvSpPr>
          <p:cNvPr id="5" name="Номер слайда 4"/>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35147375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2760E2D8-ADED-4F1E-8B3A-AA5AF978237E}" type="datetimeFigureOut">
              <a:rPr lang="en-CA" smtClean="0"/>
              <a:t>2025-10-13</a:t>
            </a:fld>
            <a:endParaRPr lang="en-CA"/>
          </a:p>
        </p:txBody>
      </p:sp>
      <p:sp>
        <p:nvSpPr>
          <p:cNvPr id="3" name="Нижний колонтитул 2"/>
          <p:cNvSpPr>
            <a:spLocks noGrp="1"/>
          </p:cNvSpPr>
          <p:nvPr>
            <p:ph type="ftr" sz="quarter" idx="11"/>
          </p:nvPr>
        </p:nvSpPr>
        <p:spPr/>
        <p:txBody>
          <a:bodyPr/>
          <a:lstStyle/>
          <a:p>
            <a:endParaRPr lang="en-CA"/>
          </a:p>
        </p:txBody>
      </p:sp>
      <p:sp>
        <p:nvSpPr>
          <p:cNvPr id="4" name="Номер слайда 3"/>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4898307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en-CA"/>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CA"/>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2760E2D8-ADED-4F1E-8B3A-AA5AF978237E}" type="datetimeFigureOut">
              <a:rPr lang="en-CA" smtClean="0"/>
              <a:t>2025-10-13</a:t>
            </a:fld>
            <a:endParaRPr lang="en-CA"/>
          </a:p>
        </p:txBody>
      </p:sp>
      <p:sp>
        <p:nvSpPr>
          <p:cNvPr id="6" name="Нижний колонтитул 5"/>
          <p:cNvSpPr>
            <a:spLocks noGrp="1"/>
          </p:cNvSpPr>
          <p:nvPr>
            <p:ph type="ftr" sz="quarter" idx="11"/>
          </p:nvPr>
        </p:nvSpPr>
        <p:spPr/>
        <p:txBody>
          <a:bodyPr/>
          <a:lstStyle/>
          <a:p>
            <a:endParaRPr lang="en-CA"/>
          </a:p>
        </p:txBody>
      </p:sp>
      <p:sp>
        <p:nvSpPr>
          <p:cNvPr id="7" name="Номер слайда 6"/>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16086438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en-CA"/>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CA"/>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2760E2D8-ADED-4F1E-8B3A-AA5AF978237E}" type="datetimeFigureOut">
              <a:rPr lang="en-CA" smtClean="0"/>
              <a:t>2025-10-13</a:t>
            </a:fld>
            <a:endParaRPr lang="en-CA"/>
          </a:p>
        </p:txBody>
      </p:sp>
      <p:sp>
        <p:nvSpPr>
          <p:cNvPr id="6" name="Нижний колонтитул 5"/>
          <p:cNvSpPr>
            <a:spLocks noGrp="1"/>
          </p:cNvSpPr>
          <p:nvPr>
            <p:ph type="ftr" sz="quarter" idx="11"/>
          </p:nvPr>
        </p:nvSpPr>
        <p:spPr/>
        <p:txBody>
          <a:bodyPr/>
          <a:lstStyle/>
          <a:p>
            <a:endParaRPr lang="en-CA"/>
          </a:p>
        </p:txBody>
      </p:sp>
      <p:sp>
        <p:nvSpPr>
          <p:cNvPr id="7" name="Номер слайда 6"/>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12815833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smtClean="0"/>
              <a:t>Образец заголовка</a:t>
            </a:r>
            <a:endParaRPr lang="en-CA"/>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CA"/>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760E2D8-ADED-4F1E-8B3A-AA5AF978237E}" type="datetimeFigureOut">
              <a:rPr lang="en-CA" smtClean="0"/>
              <a:t>2025-10-13</a:t>
            </a:fld>
            <a:endParaRPr lang="en-CA"/>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CA"/>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0743A90-AC0F-4C72-B5D9-D4F5375EE37F}" type="slidenum">
              <a:rPr lang="en-CA" smtClean="0"/>
              <a:t>‹#›</a:t>
            </a:fld>
            <a:endParaRPr lang="en-CA"/>
          </a:p>
        </p:txBody>
      </p:sp>
    </p:spTree>
    <p:extLst>
      <p:ext uri="{BB962C8B-B14F-4D97-AF65-F5344CB8AC3E}">
        <p14:creationId xmlns:p14="http://schemas.microsoft.com/office/powerpoint/2010/main" val="17457484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CA" b="1" dirty="0"/>
              <a:t>Morgens und </a:t>
            </a:r>
            <a:r>
              <a:rPr lang="en-CA" b="1" dirty="0" err="1"/>
              <a:t>abends</a:t>
            </a:r>
            <a:endParaRPr lang="en-CA" dirty="0"/>
          </a:p>
        </p:txBody>
      </p:sp>
      <p:sp>
        <p:nvSpPr>
          <p:cNvPr id="3" name="Объект 2"/>
          <p:cNvSpPr>
            <a:spLocks noGrp="1"/>
          </p:cNvSpPr>
          <p:nvPr>
            <p:ph idx="1"/>
          </p:nvPr>
        </p:nvSpPr>
        <p:spPr/>
        <p:txBody>
          <a:bodyPr>
            <a:normAutofit/>
          </a:bodyPr>
          <a:lstStyle/>
          <a:p>
            <a:pPr marL="0" indent="0">
              <a:buNone/>
            </a:pPr>
            <a:r>
              <a:rPr lang="de-DE" sz="4000" dirty="0"/>
              <a:t>Morgens trinke ich Kaffee und höre Musik. Ich gehe zur Arbeit und arbeite am Computer. Nachmittags mache ich einen Spaziergang. Abends koche ich und esse mit meiner Familie. Danach sehe ich manchmal einen Film oder lese Nachrichten im Internet. Ich gehe nicht spät ins Bett, weil ich früh aufstehen muss.</a:t>
            </a:r>
            <a:endParaRPr lang="en-CA" sz="4000" dirty="0"/>
          </a:p>
        </p:txBody>
      </p:sp>
      <p:pic>
        <p:nvPicPr>
          <p:cNvPr id="4" name="Рисунок 3"/>
          <p:cNvPicPr>
            <a:picLocks noChangeAspect="1"/>
          </p:cNvPicPr>
          <p:nvPr/>
        </p:nvPicPr>
        <p:blipFill>
          <a:blip r:embed="rId2"/>
          <a:stretch>
            <a:fillRect/>
          </a:stretch>
        </p:blipFill>
        <p:spPr>
          <a:xfrm>
            <a:off x="7514705" y="5894772"/>
            <a:ext cx="4677295" cy="963228"/>
          </a:xfrm>
          <a:prstGeom prst="rect">
            <a:avLst/>
          </a:prstGeom>
        </p:spPr>
      </p:pic>
    </p:spTree>
    <p:extLst>
      <p:ext uri="{BB962C8B-B14F-4D97-AF65-F5344CB8AC3E}">
        <p14:creationId xmlns:p14="http://schemas.microsoft.com/office/powerpoint/2010/main" val="21229274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CA" b="1" dirty="0" err="1" smtClean="0"/>
              <a:t>Ключевые</a:t>
            </a:r>
            <a:r>
              <a:rPr lang="en-CA" b="1" dirty="0" smtClean="0"/>
              <a:t> </a:t>
            </a:r>
            <a:r>
              <a:rPr lang="en-CA" b="1" dirty="0" err="1" smtClean="0"/>
              <a:t>слова</a:t>
            </a:r>
            <a:r>
              <a:rPr lang="en-CA" b="1" dirty="0" smtClean="0"/>
              <a:t>:</a:t>
            </a:r>
            <a:endParaRPr lang="en-CA" dirty="0"/>
          </a:p>
        </p:txBody>
      </p:sp>
      <p:sp>
        <p:nvSpPr>
          <p:cNvPr id="3" name="Объект 2"/>
          <p:cNvSpPr>
            <a:spLocks noGrp="1"/>
          </p:cNvSpPr>
          <p:nvPr>
            <p:ph idx="1"/>
          </p:nvPr>
        </p:nvSpPr>
        <p:spPr/>
        <p:txBody>
          <a:bodyPr/>
          <a:lstStyle/>
          <a:p>
            <a:r>
              <a:rPr lang="en-CA" dirty="0"/>
              <a:t>morgens – </a:t>
            </a:r>
            <a:r>
              <a:rPr lang="ru-RU" dirty="0"/>
              <a:t>по утрам</a:t>
            </a:r>
          </a:p>
          <a:p>
            <a:r>
              <a:rPr lang="en-CA" dirty="0" err="1"/>
              <a:t>abends</a:t>
            </a:r>
            <a:r>
              <a:rPr lang="en-CA" dirty="0"/>
              <a:t> – </a:t>
            </a:r>
            <a:r>
              <a:rPr lang="ru-RU" dirty="0"/>
              <a:t>по вечерам</a:t>
            </a:r>
          </a:p>
          <a:p>
            <a:r>
              <a:rPr lang="en-CA" dirty="0"/>
              <a:t>der </a:t>
            </a:r>
            <a:r>
              <a:rPr lang="en-CA" dirty="0" err="1"/>
              <a:t>Spaziergang</a:t>
            </a:r>
            <a:r>
              <a:rPr lang="en-CA" dirty="0"/>
              <a:t> – </a:t>
            </a:r>
            <a:r>
              <a:rPr lang="ru-RU" dirty="0"/>
              <a:t>прогулка</a:t>
            </a:r>
          </a:p>
          <a:p>
            <a:r>
              <a:rPr lang="en-CA" dirty="0" err="1"/>
              <a:t>kochen</a:t>
            </a:r>
            <a:r>
              <a:rPr lang="en-CA" dirty="0"/>
              <a:t> – </a:t>
            </a:r>
            <a:r>
              <a:rPr lang="ru-RU" dirty="0"/>
              <a:t>готовить</a:t>
            </a:r>
          </a:p>
          <a:p>
            <a:r>
              <a:rPr lang="en-CA" dirty="0" err="1"/>
              <a:t>essen</a:t>
            </a:r>
            <a:r>
              <a:rPr lang="en-CA" dirty="0"/>
              <a:t> – </a:t>
            </a:r>
            <a:r>
              <a:rPr lang="ru-RU" dirty="0"/>
              <a:t>есть</a:t>
            </a:r>
          </a:p>
          <a:p>
            <a:r>
              <a:rPr lang="en-CA" dirty="0" err="1"/>
              <a:t>sehen</a:t>
            </a:r>
            <a:r>
              <a:rPr lang="en-CA" dirty="0"/>
              <a:t> – </a:t>
            </a:r>
            <a:r>
              <a:rPr lang="ru-RU" dirty="0"/>
              <a:t>смотреть</a:t>
            </a:r>
          </a:p>
          <a:p>
            <a:r>
              <a:rPr lang="en-CA" dirty="0" err="1"/>
              <a:t>lesen</a:t>
            </a:r>
            <a:r>
              <a:rPr lang="en-CA" dirty="0"/>
              <a:t> – </a:t>
            </a:r>
            <a:r>
              <a:rPr lang="ru-RU" dirty="0"/>
              <a:t>читать</a:t>
            </a:r>
          </a:p>
          <a:p>
            <a:r>
              <a:rPr lang="en-CA" dirty="0" err="1"/>
              <a:t>früh</a:t>
            </a:r>
            <a:r>
              <a:rPr lang="en-CA" dirty="0"/>
              <a:t> – </a:t>
            </a:r>
            <a:r>
              <a:rPr lang="ru-RU"/>
              <a:t>рано</a:t>
            </a:r>
            <a:endParaRPr lang="en-CA" dirty="0"/>
          </a:p>
        </p:txBody>
      </p:sp>
      <p:pic>
        <p:nvPicPr>
          <p:cNvPr id="4" name="Рисунок 3"/>
          <p:cNvPicPr>
            <a:picLocks noChangeAspect="1"/>
          </p:cNvPicPr>
          <p:nvPr/>
        </p:nvPicPr>
        <p:blipFill>
          <a:blip r:embed="rId2"/>
          <a:stretch>
            <a:fillRect/>
          </a:stretch>
        </p:blipFill>
        <p:spPr>
          <a:xfrm>
            <a:off x="7514705" y="5894772"/>
            <a:ext cx="4677295" cy="963228"/>
          </a:xfrm>
          <a:prstGeom prst="rect">
            <a:avLst/>
          </a:prstGeom>
        </p:spPr>
      </p:pic>
    </p:spTree>
    <p:extLst>
      <p:ext uri="{BB962C8B-B14F-4D97-AF65-F5344CB8AC3E}">
        <p14:creationId xmlns:p14="http://schemas.microsoft.com/office/powerpoint/2010/main" val="3190464753"/>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TotalTime>
  <Words>90</Words>
  <Application>Microsoft Office PowerPoint</Application>
  <PresentationFormat>Широкоэкранный</PresentationFormat>
  <Paragraphs>11</Paragraphs>
  <Slides>2</Slides>
  <Notes>0</Notes>
  <HiddenSlides>0</HiddenSlides>
  <MMClips>0</MMClips>
  <ScaleCrop>false</ScaleCrop>
  <HeadingPairs>
    <vt:vector size="6" baseType="variant">
      <vt:variant>
        <vt:lpstr>Использованные шрифты</vt:lpstr>
      </vt:variant>
      <vt:variant>
        <vt:i4>3</vt:i4>
      </vt:variant>
      <vt:variant>
        <vt:lpstr>Тема</vt:lpstr>
      </vt:variant>
      <vt:variant>
        <vt:i4>1</vt:i4>
      </vt:variant>
      <vt:variant>
        <vt:lpstr>Заголовки слайдов</vt:lpstr>
      </vt:variant>
      <vt:variant>
        <vt:i4>2</vt:i4>
      </vt:variant>
    </vt:vector>
  </HeadingPairs>
  <TitlesOfParts>
    <vt:vector size="6" baseType="lpstr">
      <vt:lpstr>Arial</vt:lpstr>
      <vt:lpstr>Calibri</vt:lpstr>
      <vt:lpstr>Calibri Light</vt:lpstr>
      <vt:lpstr>Тема Office</vt:lpstr>
      <vt:lpstr>Morgens und abends</vt:lpstr>
      <vt:lpstr>Ключевые слова:</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Ich heiße Anna</dc:title>
  <dc:creator>User</dc:creator>
  <cp:lastModifiedBy>User</cp:lastModifiedBy>
  <cp:revision>4</cp:revision>
  <dcterms:created xsi:type="dcterms:W3CDTF">2025-10-11T07:38:32Z</dcterms:created>
  <dcterms:modified xsi:type="dcterms:W3CDTF">2025-10-13T18:38:01Z</dcterms:modified>
</cp:coreProperties>
</file>