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Tagesplan</a:t>
            </a:r>
            <a:endParaRPr lang="en-CA" dirty="0"/>
          </a:p>
        </p:txBody>
      </p:sp>
      <p:sp>
        <p:nvSpPr>
          <p:cNvPr id="3" name="Объект 2"/>
          <p:cNvSpPr>
            <a:spLocks noGrp="1"/>
          </p:cNvSpPr>
          <p:nvPr>
            <p:ph idx="1"/>
          </p:nvPr>
        </p:nvSpPr>
        <p:spPr/>
        <p:txBody>
          <a:bodyPr>
            <a:normAutofit/>
          </a:bodyPr>
          <a:lstStyle/>
          <a:p>
            <a:pPr marL="0" indent="0">
              <a:buNone/>
            </a:pPr>
            <a:r>
              <a:rPr lang="de-DE" sz="3600" dirty="0"/>
              <a:t>Mein Tagesplan ist sehr voll. Morgens frühstücke ich und bringe meine Kinder zur Schule. Dann gehe ich zur Arbeit. In der Mittagspause esse ich mit Kollegen in der Kantine. Nach der Arbeit hole ich die Kinder ab und wir gehen nach Hause. Abends koche ich, helfe bei den Hausaufgaben und lese ein Buch. Am Wochenende habe ich mehr Zeit für mich.</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der </a:t>
            </a:r>
            <a:r>
              <a:rPr lang="en-CA" dirty="0" err="1"/>
              <a:t>Tagesplan</a:t>
            </a:r>
            <a:r>
              <a:rPr lang="en-CA" dirty="0"/>
              <a:t> – </a:t>
            </a:r>
            <a:r>
              <a:rPr lang="ru-RU" dirty="0"/>
              <a:t>распорядок дня</a:t>
            </a:r>
          </a:p>
          <a:p>
            <a:r>
              <a:rPr lang="en-CA" dirty="0"/>
              <a:t>die </a:t>
            </a:r>
            <a:r>
              <a:rPr lang="en-CA" dirty="0" err="1"/>
              <a:t>Schule</a:t>
            </a:r>
            <a:r>
              <a:rPr lang="en-CA" dirty="0"/>
              <a:t> – </a:t>
            </a:r>
            <a:r>
              <a:rPr lang="ru-RU" dirty="0"/>
              <a:t>школа</a:t>
            </a:r>
          </a:p>
          <a:p>
            <a:r>
              <a:rPr lang="en-CA" dirty="0"/>
              <a:t>die </a:t>
            </a:r>
            <a:r>
              <a:rPr lang="en-CA" dirty="0" err="1"/>
              <a:t>Arbeit</a:t>
            </a:r>
            <a:r>
              <a:rPr lang="en-CA" dirty="0"/>
              <a:t> – </a:t>
            </a:r>
            <a:r>
              <a:rPr lang="ru-RU" dirty="0"/>
              <a:t>работа</a:t>
            </a:r>
          </a:p>
          <a:p>
            <a:r>
              <a:rPr lang="en-CA" dirty="0"/>
              <a:t>die </a:t>
            </a:r>
            <a:r>
              <a:rPr lang="en-CA" dirty="0" err="1"/>
              <a:t>Mittagspause</a:t>
            </a:r>
            <a:r>
              <a:rPr lang="en-CA" dirty="0"/>
              <a:t> – </a:t>
            </a:r>
            <a:r>
              <a:rPr lang="ru-RU" dirty="0"/>
              <a:t>обеденный перерыв</a:t>
            </a:r>
          </a:p>
          <a:p>
            <a:r>
              <a:rPr lang="en-CA" dirty="0" err="1"/>
              <a:t>holen</a:t>
            </a:r>
            <a:r>
              <a:rPr lang="en-CA" dirty="0"/>
              <a:t> – </a:t>
            </a:r>
            <a:r>
              <a:rPr lang="ru-RU" dirty="0"/>
              <a:t>забирать</a:t>
            </a:r>
          </a:p>
          <a:p>
            <a:r>
              <a:rPr lang="en-CA" dirty="0" err="1"/>
              <a:t>kochen</a:t>
            </a:r>
            <a:r>
              <a:rPr lang="en-CA" dirty="0"/>
              <a:t> – </a:t>
            </a:r>
            <a:r>
              <a:rPr lang="ru-RU" dirty="0"/>
              <a:t>готовить</a:t>
            </a:r>
          </a:p>
          <a:p>
            <a:r>
              <a:rPr lang="en-CA" dirty="0" err="1"/>
              <a:t>helfen</a:t>
            </a:r>
            <a:r>
              <a:rPr lang="en-CA" dirty="0"/>
              <a:t> – </a:t>
            </a:r>
            <a:r>
              <a:rPr lang="ru-RU" dirty="0"/>
              <a:t>помогать</a:t>
            </a:r>
          </a:p>
          <a:p>
            <a:r>
              <a:rPr lang="en-CA" dirty="0" err="1"/>
              <a:t>lesen</a:t>
            </a:r>
            <a:r>
              <a:rPr lang="en-CA" dirty="0"/>
              <a:t> – </a:t>
            </a:r>
            <a:r>
              <a:rPr lang="ru-RU" dirty="0"/>
              <a:t>читать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104</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Tagesplan</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2025-10-13T18:36:19Z</dcterms:modified>
</cp:coreProperties>
</file>