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Alltag</a:t>
            </a:r>
            <a:endParaRPr lang="en-CA" dirty="0"/>
          </a:p>
        </p:txBody>
      </p:sp>
      <p:sp>
        <p:nvSpPr>
          <p:cNvPr id="3" name="Объект 2"/>
          <p:cNvSpPr>
            <a:spLocks noGrp="1"/>
          </p:cNvSpPr>
          <p:nvPr>
            <p:ph idx="1"/>
          </p:nvPr>
        </p:nvSpPr>
        <p:spPr/>
        <p:txBody>
          <a:bodyPr>
            <a:normAutofit/>
          </a:bodyPr>
          <a:lstStyle/>
          <a:p>
            <a:pPr marL="0" indent="0">
              <a:buNone/>
            </a:pPr>
            <a:r>
              <a:rPr lang="de-DE" sz="3600" dirty="0"/>
              <a:t>Ich stehe jeden Morgen um 7 Uhr auf. Dann wasche ich mich, ziehe mich an und frühstücke. Um 8 Uhr fahre ich zur Arbeit. Ich arbeite bis 16 Uhr. Danach gehe ich einkaufen oder mache Sport. Am Abend esse ich zu Hause und sehe fern. Manchmal telefoniere ich mit meiner Familie. Um 23 Uhr gehe ich schlafen. Mein Alltag ist einfach, aber ich mag ihn.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err="1"/>
              <a:t>aufstehen</a:t>
            </a:r>
            <a:r>
              <a:rPr lang="en-CA" dirty="0"/>
              <a:t> – </a:t>
            </a:r>
            <a:r>
              <a:rPr lang="ru-RU" dirty="0"/>
              <a:t>вставать</a:t>
            </a:r>
          </a:p>
          <a:p>
            <a:r>
              <a:rPr lang="en-CA" dirty="0" err="1"/>
              <a:t>sich</a:t>
            </a:r>
            <a:r>
              <a:rPr lang="en-CA" dirty="0"/>
              <a:t> </a:t>
            </a:r>
            <a:r>
              <a:rPr lang="en-CA" dirty="0" err="1"/>
              <a:t>waschen</a:t>
            </a:r>
            <a:r>
              <a:rPr lang="en-CA" dirty="0"/>
              <a:t> – </a:t>
            </a:r>
            <a:r>
              <a:rPr lang="ru-RU" dirty="0"/>
              <a:t>умываться</a:t>
            </a:r>
          </a:p>
          <a:p>
            <a:r>
              <a:rPr lang="en-CA" dirty="0" err="1"/>
              <a:t>sich</a:t>
            </a:r>
            <a:r>
              <a:rPr lang="en-CA" dirty="0"/>
              <a:t> </a:t>
            </a:r>
            <a:r>
              <a:rPr lang="en-CA" dirty="0" err="1"/>
              <a:t>anziehen</a:t>
            </a:r>
            <a:r>
              <a:rPr lang="en-CA" dirty="0"/>
              <a:t> – </a:t>
            </a:r>
            <a:r>
              <a:rPr lang="ru-RU" dirty="0"/>
              <a:t>одеваться</a:t>
            </a:r>
          </a:p>
          <a:p>
            <a:r>
              <a:rPr lang="en-CA" dirty="0" err="1"/>
              <a:t>frühstücken</a:t>
            </a:r>
            <a:r>
              <a:rPr lang="en-CA" dirty="0"/>
              <a:t> – </a:t>
            </a:r>
            <a:r>
              <a:rPr lang="ru-RU" dirty="0"/>
              <a:t>завтракать</a:t>
            </a:r>
          </a:p>
          <a:p>
            <a:r>
              <a:rPr lang="en-CA" dirty="0" err="1"/>
              <a:t>arbeiten</a:t>
            </a:r>
            <a:r>
              <a:rPr lang="en-CA" dirty="0"/>
              <a:t> – </a:t>
            </a:r>
            <a:r>
              <a:rPr lang="ru-RU" dirty="0"/>
              <a:t>работать</a:t>
            </a:r>
          </a:p>
          <a:p>
            <a:r>
              <a:rPr lang="en-CA" dirty="0" err="1"/>
              <a:t>einkaufen</a:t>
            </a:r>
            <a:r>
              <a:rPr lang="en-CA" dirty="0"/>
              <a:t> – </a:t>
            </a:r>
            <a:r>
              <a:rPr lang="ru-RU" dirty="0"/>
              <a:t>делать покупки</a:t>
            </a:r>
          </a:p>
          <a:p>
            <a:r>
              <a:rPr lang="en-CA" dirty="0" err="1"/>
              <a:t>fernsehen</a:t>
            </a:r>
            <a:r>
              <a:rPr lang="en-CA" dirty="0"/>
              <a:t> – </a:t>
            </a:r>
            <a:r>
              <a:rPr lang="ru-RU" dirty="0"/>
              <a:t>смотреть телевизор</a:t>
            </a:r>
          </a:p>
          <a:p>
            <a:r>
              <a:rPr lang="en-CA" dirty="0" err="1"/>
              <a:t>schlafen</a:t>
            </a:r>
            <a:r>
              <a:rPr lang="en-CA" dirty="0"/>
              <a:t> – </a:t>
            </a:r>
            <a:r>
              <a:rPr lang="ru-RU"/>
              <a:t>спать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109</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Alltag</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2025-10-13T18:43:02Z</dcterms:modified>
</cp:coreProperties>
</file>