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In der </a:t>
            </a:r>
            <a:r>
              <a:rPr lang="en-CA" b="1" dirty="0" err="1"/>
              <a:t>Stadt</a:t>
            </a:r>
            <a:endParaRPr lang="en-CA" dirty="0"/>
          </a:p>
        </p:txBody>
      </p:sp>
      <p:sp>
        <p:nvSpPr>
          <p:cNvPr id="3" name="Объект 2"/>
          <p:cNvSpPr>
            <a:spLocks noGrp="1"/>
          </p:cNvSpPr>
          <p:nvPr>
            <p:ph idx="1"/>
          </p:nvPr>
        </p:nvSpPr>
        <p:spPr/>
        <p:txBody>
          <a:bodyPr>
            <a:normAutofit/>
          </a:bodyPr>
          <a:lstStyle/>
          <a:p>
            <a:pPr marL="0" indent="0">
              <a:buNone/>
            </a:pPr>
            <a:r>
              <a:rPr lang="de-DE" sz="4000" dirty="0"/>
              <a:t>Ich fahre oft in die Stadt. Dort gibt es viele Cafés, Restaurants und Geschäfte. Ich gehe gern im Zentrum spazieren und sehe die alten Gebäude. Am Wochenende treffe ich Freunde im Park oder im Kino. Ich kaufe manchmal Kleidung oder Bücher. In der Stadt ist immer etwas los. Ich finde das Leben dort interessant.</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err="1"/>
              <a:t>fahren</a:t>
            </a:r>
            <a:r>
              <a:rPr lang="en-CA" dirty="0"/>
              <a:t> – </a:t>
            </a:r>
            <a:r>
              <a:rPr lang="ru-RU" dirty="0"/>
              <a:t>ехать</a:t>
            </a:r>
          </a:p>
          <a:p>
            <a:r>
              <a:rPr lang="en-CA" dirty="0"/>
              <a:t>das Café – </a:t>
            </a:r>
            <a:r>
              <a:rPr lang="ru-RU" dirty="0"/>
              <a:t>кафе</a:t>
            </a:r>
          </a:p>
          <a:p>
            <a:r>
              <a:rPr lang="en-CA" dirty="0"/>
              <a:t>das Restaurant – </a:t>
            </a:r>
            <a:r>
              <a:rPr lang="ru-RU" dirty="0"/>
              <a:t>ресторан</a:t>
            </a:r>
          </a:p>
          <a:p>
            <a:r>
              <a:rPr lang="en-CA" dirty="0"/>
              <a:t>das </a:t>
            </a:r>
            <a:r>
              <a:rPr lang="en-CA" dirty="0" err="1"/>
              <a:t>Geschäft</a:t>
            </a:r>
            <a:r>
              <a:rPr lang="en-CA" dirty="0"/>
              <a:t> – </a:t>
            </a:r>
            <a:r>
              <a:rPr lang="ru-RU" dirty="0"/>
              <a:t>магазин</a:t>
            </a:r>
          </a:p>
          <a:p>
            <a:r>
              <a:rPr lang="en-CA" dirty="0" err="1"/>
              <a:t>spazieren</a:t>
            </a:r>
            <a:r>
              <a:rPr lang="en-CA" dirty="0"/>
              <a:t> </a:t>
            </a:r>
            <a:r>
              <a:rPr lang="en-CA" dirty="0" err="1"/>
              <a:t>gehen</a:t>
            </a:r>
            <a:r>
              <a:rPr lang="en-CA" dirty="0"/>
              <a:t> – </a:t>
            </a:r>
            <a:r>
              <a:rPr lang="ru-RU" dirty="0"/>
              <a:t>гулять</a:t>
            </a:r>
          </a:p>
          <a:p>
            <a:r>
              <a:rPr lang="en-CA" dirty="0"/>
              <a:t>das </a:t>
            </a:r>
            <a:r>
              <a:rPr lang="en-CA" dirty="0" err="1"/>
              <a:t>Gebäude</a:t>
            </a:r>
            <a:r>
              <a:rPr lang="en-CA" dirty="0"/>
              <a:t> – </a:t>
            </a:r>
            <a:r>
              <a:rPr lang="ru-RU" dirty="0" smtClean="0"/>
              <a:t>здание</a:t>
            </a:r>
            <a:endParaRPr lang="en-CA" dirty="0" smtClean="0"/>
          </a:p>
          <a:p>
            <a:r>
              <a:rPr lang="en-CA" dirty="0" err="1"/>
              <a:t>treffen</a:t>
            </a:r>
            <a:r>
              <a:rPr lang="en-CA" dirty="0"/>
              <a:t> – </a:t>
            </a:r>
            <a:r>
              <a:rPr lang="ru-RU" dirty="0"/>
              <a:t>встречаться</a:t>
            </a:r>
          </a:p>
          <a:p>
            <a:r>
              <a:rPr lang="en-CA" dirty="0" err="1"/>
              <a:t>interessant</a:t>
            </a:r>
            <a:r>
              <a:rPr lang="en-CA" dirty="0"/>
              <a:t> – </a:t>
            </a:r>
            <a:r>
              <a:rPr lang="ru-RU"/>
              <a:t>интересный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97</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In der Stadt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5</cp:revision>
  <dcterms:created xsi:type="dcterms:W3CDTF">2025-10-11T07:38:32Z</dcterms:created>
  <dcterms:modified xsi:type="dcterms:W3CDTF">2025-10-13T18:34:59Z</dcterms:modified>
</cp:coreProperties>
</file>