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Mein </a:t>
            </a:r>
            <a:r>
              <a:rPr lang="en-CA" b="1" dirty="0" err="1"/>
              <a:t>Lieblingsplatz</a:t>
            </a:r>
            <a:endParaRPr lang="en-CA" dirty="0"/>
          </a:p>
        </p:txBody>
      </p:sp>
      <p:sp>
        <p:nvSpPr>
          <p:cNvPr id="3" name="Объект 2"/>
          <p:cNvSpPr>
            <a:spLocks noGrp="1"/>
          </p:cNvSpPr>
          <p:nvPr>
            <p:ph idx="1"/>
          </p:nvPr>
        </p:nvSpPr>
        <p:spPr/>
        <p:txBody>
          <a:bodyPr>
            <a:normAutofit/>
          </a:bodyPr>
          <a:lstStyle/>
          <a:p>
            <a:pPr marL="0" indent="0">
              <a:buNone/>
            </a:pPr>
            <a:r>
              <a:rPr lang="de-DE" sz="4000" dirty="0"/>
              <a:t>Mein Lieblingsplatz ist der kleine See in meiner Stadt. Dort ist es ruhig und schön. Ich gehe oft dorthin am Abend. Ich sitze auf einer Bank, höre Musik und sehe die Enten im Wasser. Im Sommer schwimmen dort Kinder und Familien. Der See ist für mich ein Ort zum Träumen und Entspannen.</a:t>
            </a:r>
            <a:endParaRPr lang="en-CA" sz="40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der </a:t>
            </a:r>
            <a:r>
              <a:rPr lang="en-CA" dirty="0" err="1"/>
              <a:t>Lieblingsplatz</a:t>
            </a:r>
            <a:r>
              <a:rPr lang="en-CA" dirty="0"/>
              <a:t> – </a:t>
            </a:r>
            <a:r>
              <a:rPr lang="ru-RU" dirty="0"/>
              <a:t>любимое место</a:t>
            </a:r>
          </a:p>
          <a:p>
            <a:r>
              <a:rPr lang="en-CA" dirty="0"/>
              <a:t>der See – </a:t>
            </a:r>
            <a:r>
              <a:rPr lang="ru-RU" dirty="0"/>
              <a:t>озеро</a:t>
            </a:r>
          </a:p>
          <a:p>
            <a:r>
              <a:rPr lang="en-CA" dirty="0"/>
              <a:t>die Bank – </a:t>
            </a:r>
            <a:r>
              <a:rPr lang="ru-RU" dirty="0"/>
              <a:t>скамейка</a:t>
            </a:r>
          </a:p>
          <a:p>
            <a:r>
              <a:rPr lang="en-CA" dirty="0"/>
              <a:t>die </a:t>
            </a:r>
            <a:r>
              <a:rPr lang="en-CA" dirty="0" err="1"/>
              <a:t>Ente</a:t>
            </a:r>
            <a:r>
              <a:rPr lang="en-CA" dirty="0"/>
              <a:t> – </a:t>
            </a:r>
            <a:r>
              <a:rPr lang="ru-RU" dirty="0"/>
              <a:t>утка</a:t>
            </a:r>
          </a:p>
          <a:p>
            <a:r>
              <a:rPr lang="en-CA" dirty="0" err="1"/>
              <a:t>schön</a:t>
            </a:r>
            <a:r>
              <a:rPr lang="en-CA" dirty="0"/>
              <a:t> – </a:t>
            </a:r>
            <a:r>
              <a:rPr lang="ru-RU" dirty="0"/>
              <a:t>красивый</a:t>
            </a:r>
          </a:p>
          <a:p>
            <a:r>
              <a:rPr lang="en-CA" dirty="0" err="1"/>
              <a:t>ruhig</a:t>
            </a:r>
            <a:r>
              <a:rPr lang="en-CA" dirty="0"/>
              <a:t> – </a:t>
            </a:r>
            <a:r>
              <a:rPr lang="ru-RU" dirty="0"/>
              <a:t>тихий</a:t>
            </a:r>
          </a:p>
          <a:p>
            <a:r>
              <a:rPr lang="en-CA" dirty="0" err="1"/>
              <a:t>schwimmen</a:t>
            </a:r>
            <a:r>
              <a:rPr lang="en-CA" dirty="0"/>
              <a:t> – </a:t>
            </a:r>
            <a:r>
              <a:rPr lang="ru-RU" dirty="0"/>
              <a:t>плавать</a:t>
            </a:r>
          </a:p>
          <a:p>
            <a:r>
              <a:rPr lang="en-CA" dirty="0" err="1"/>
              <a:t>entspannen</a:t>
            </a:r>
            <a:r>
              <a:rPr lang="en-CA" dirty="0"/>
              <a:t> – </a:t>
            </a:r>
            <a:r>
              <a:rPr lang="ru-RU"/>
              <a:t>расслабляться</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93</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 Lieblingsplatz</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2025-10-13T18:35:06Z</dcterms:modified>
</cp:coreProperties>
</file>