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Meine</a:t>
            </a:r>
            <a:r>
              <a:rPr lang="en-CA" b="1" dirty="0"/>
              <a:t> </a:t>
            </a:r>
            <a:r>
              <a:rPr lang="en-CA" b="1" dirty="0" err="1"/>
              <a:t>Stadt</a:t>
            </a:r>
            <a:endParaRPr lang="en-CA" dirty="0"/>
          </a:p>
        </p:txBody>
      </p:sp>
      <p:sp>
        <p:nvSpPr>
          <p:cNvPr id="3" name="Объект 2"/>
          <p:cNvSpPr>
            <a:spLocks noGrp="1"/>
          </p:cNvSpPr>
          <p:nvPr>
            <p:ph idx="1"/>
          </p:nvPr>
        </p:nvSpPr>
        <p:spPr/>
        <p:txBody>
          <a:bodyPr>
            <a:normAutofit/>
          </a:bodyPr>
          <a:lstStyle/>
          <a:p>
            <a:pPr marL="0" indent="0">
              <a:buNone/>
            </a:pPr>
            <a:r>
              <a:rPr lang="de-DE" sz="3600" dirty="0"/>
              <a:t>Ich wohne in </a:t>
            </a:r>
            <a:r>
              <a:rPr lang="de-DE" sz="3600" dirty="0" err="1"/>
              <a:t>Voitsberg</a:t>
            </a:r>
            <a:r>
              <a:rPr lang="de-DE" sz="3600" dirty="0"/>
              <a:t>, einer kleinen Stadt in Österreich. Es gibt hier viele Geschäfte, einen schönen Park und ein Schwimmbad. Die Leute sind freundlich. Jeden Samstag ist Markt auf dem Hauptplatz. Ich gehe dort gern einkaufen. Meine Stadt ist ruhig, aber nicht langweilig. Ich mag besonders die alten Häuser und die Berge in der Nähe.</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die </a:t>
            </a:r>
            <a:r>
              <a:rPr lang="en-CA" dirty="0" err="1"/>
              <a:t>Stadt</a:t>
            </a:r>
            <a:r>
              <a:rPr lang="en-CA" dirty="0"/>
              <a:t> – </a:t>
            </a:r>
            <a:r>
              <a:rPr lang="ru-RU" dirty="0"/>
              <a:t>город</a:t>
            </a:r>
          </a:p>
          <a:p>
            <a:r>
              <a:rPr lang="en-CA" dirty="0"/>
              <a:t>das </a:t>
            </a:r>
            <a:r>
              <a:rPr lang="en-CA" dirty="0" err="1"/>
              <a:t>Geschäft</a:t>
            </a:r>
            <a:r>
              <a:rPr lang="en-CA" dirty="0"/>
              <a:t> – </a:t>
            </a:r>
            <a:r>
              <a:rPr lang="ru-RU" dirty="0"/>
              <a:t>магазин</a:t>
            </a:r>
          </a:p>
          <a:p>
            <a:r>
              <a:rPr lang="en-CA" dirty="0"/>
              <a:t>der Park – </a:t>
            </a:r>
            <a:r>
              <a:rPr lang="ru-RU" dirty="0"/>
              <a:t>парк</a:t>
            </a:r>
          </a:p>
          <a:p>
            <a:r>
              <a:rPr lang="en-CA" dirty="0"/>
              <a:t>das </a:t>
            </a:r>
            <a:r>
              <a:rPr lang="en-CA" dirty="0" err="1"/>
              <a:t>Schwimmbad</a:t>
            </a:r>
            <a:r>
              <a:rPr lang="en-CA" dirty="0"/>
              <a:t> – </a:t>
            </a:r>
            <a:r>
              <a:rPr lang="ru-RU" dirty="0"/>
              <a:t>бассейн</a:t>
            </a:r>
          </a:p>
          <a:p>
            <a:r>
              <a:rPr lang="en-CA" dirty="0"/>
              <a:t>der </a:t>
            </a:r>
            <a:r>
              <a:rPr lang="en-CA" dirty="0" err="1"/>
              <a:t>Markt</a:t>
            </a:r>
            <a:r>
              <a:rPr lang="en-CA" dirty="0"/>
              <a:t> – </a:t>
            </a:r>
            <a:r>
              <a:rPr lang="ru-RU" dirty="0"/>
              <a:t>рынок</a:t>
            </a:r>
          </a:p>
          <a:p>
            <a:r>
              <a:rPr lang="en-CA" dirty="0"/>
              <a:t>der </a:t>
            </a:r>
            <a:r>
              <a:rPr lang="en-CA" dirty="0" err="1"/>
              <a:t>Hauptplatz</a:t>
            </a:r>
            <a:r>
              <a:rPr lang="en-CA" dirty="0"/>
              <a:t> – </a:t>
            </a:r>
            <a:r>
              <a:rPr lang="ru-RU" dirty="0"/>
              <a:t>главная площадь</a:t>
            </a:r>
          </a:p>
          <a:p>
            <a:r>
              <a:rPr lang="en-CA" dirty="0"/>
              <a:t>die </a:t>
            </a:r>
            <a:r>
              <a:rPr lang="en-CA" dirty="0" err="1"/>
              <a:t>Leute</a:t>
            </a:r>
            <a:r>
              <a:rPr lang="en-CA" dirty="0"/>
              <a:t> – </a:t>
            </a:r>
            <a:r>
              <a:rPr lang="ru-RU" dirty="0"/>
              <a:t>люди</a:t>
            </a:r>
          </a:p>
          <a:p>
            <a:r>
              <a:rPr lang="en-CA" dirty="0" err="1"/>
              <a:t>ruhig</a:t>
            </a:r>
            <a:r>
              <a:rPr lang="en-CA" dirty="0"/>
              <a:t> – </a:t>
            </a:r>
            <a:r>
              <a:rPr lang="ru-RU"/>
              <a:t>спокойный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102</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Meine Stadt</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2025-10-13T18:35:12Z</dcterms:modified>
</cp:coreProperties>
</file>