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Traumhaus</a:t>
            </a:r>
            <a:endParaRPr lang="en-CA" dirty="0"/>
          </a:p>
        </p:txBody>
      </p:sp>
      <p:sp>
        <p:nvSpPr>
          <p:cNvPr id="3" name="Объект 2"/>
          <p:cNvSpPr>
            <a:spLocks noGrp="1"/>
          </p:cNvSpPr>
          <p:nvPr>
            <p:ph idx="1"/>
          </p:nvPr>
        </p:nvSpPr>
        <p:spPr/>
        <p:txBody>
          <a:bodyPr>
            <a:normAutofit/>
          </a:bodyPr>
          <a:lstStyle/>
          <a:p>
            <a:pPr marL="0" indent="0">
              <a:buNone/>
            </a:pPr>
            <a:r>
              <a:rPr lang="de-DE" sz="3600" dirty="0"/>
              <a:t>Mein Traumhaus steht am Meer. Es ist modern und groß. Es hat viele Fenster und eine Terrasse. Im Garten gibt es Palmen und einen Pool. Ich möchte dort mit meiner Familie wohnen. Jeden Morgen sehe ich den Sonnenaufgang über dem Wasser. Das ist mein Traum: Ruhe, Sonne und Natur. Vielleicht wird er eines Tages wahr.</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a:t>
            </a:r>
            <a:r>
              <a:rPr lang="en-CA" dirty="0" err="1"/>
              <a:t>Traumhaus</a:t>
            </a:r>
            <a:r>
              <a:rPr lang="en-CA" dirty="0"/>
              <a:t> – </a:t>
            </a:r>
            <a:r>
              <a:rPr lang="ru-RU" dirty="0"/>
              <a:t>дом мечты</a:t>
            </a:r>
          </a:p>
          <a:p>
            <a:r>
              <a:rPr lang="en-CA" dirty="0"/>
              <a:t>modern – </a:t>
            </a:r>
            <a:r>
              <a:rPr lang="ru-RU" dirty="0"/>
              <a:t>современный</a:t>
            </a:r>
          </a:p>
          <a:p>
            <a:r>
              <a:rPr lang="en-CA" dirty="0"/>
              <a:t>die </a:t>
            </a:r>
            <a:r>
              <a:rPr lang="en-CA" dirty="0" err="1"/>
              <a:t>Terrasse</a:t>
            </a:r>
            <a:r>
              <a:rPr lang="en-CA" dirty="0"/>
              <a:t> – </a:t>
            </a:r>
            <a:r>
              <a:rPr lang="ru-RU" dirty="0"/>
              <a:t>терраса</a:t>
            </a:r>
          </a:p>
          <a:p>
            <a:r>
              <a:rPr lang="en-CA" dirty="0"/>
              <a:t>der Garten – </a:t>
            </a:r>
            <a:r>
              <a:rPr lang="ru-RU" dirty="0"/>
              <a:t>сад</a:t>
            </a:r>
          </a:p>
          <a:p>
            <a:r>
              <a:rPr lang="en-CA" dirty="0"/>
              <a:t>der Pool – </a:t>
            </a:r>
            <a:r>
              <a:rPr lang="ru-RU" dirty="0"/>
              <a:t>бассейн</a:t>
            </a:r>
          </a:p>
          <a:p>
            <a:r>
              <a:rPr lang="en-CA" dirty="0" err="1"/>
              <a:t>wohnen</a:t>
            </a:r>
            <a:r>
              <a:rPr lang="en-CA" dirty="0"/>
              <a:t> – </a:t>
            </a:r>
            <a:r>
              <a:rPr lang="ru-RU" dirty="0"/>
              <a:t>жить</a:t>
            </a:r>
          </a:p>
          <a:p>
            <a:r>
              <a:rPr lang="en-CA" dirty="0" err="1"/>
              <a:t>sehen</a:t>
            </a:r>
            <a:r>
              <a:rPr lang="en-CA" dirty="0"/>
              <a:t> – </a:t>
            </a:r>
            <a:r>
              <a:rPr lang="ru-RU" dirty="0"/>
              <a:t>видеть</a:t>
            </a:r>
          </a:p>
          <a:p>
            <a:r>
              <a:rPr lang="en-CA" dirty="0"/>
              <a:t>der </a:t>
            </a:r>
            <a:r>
              <a:rPr lang="en-CA" dirty="0" err="1"/>
              <a:t>Traum</a:t>
            </a:r>
            <a:r>
              <a:rPr lang="en-CA" dirty="0"/>
              <a:t> – </a:t>
            </a:r>
            <a:r>
              <a:rPr lang="ru-RU"/>
              <a:t>мечта</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100</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Traumhaus</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2025-10-13T18:35:19Z</dcterms:modified>
</cp:coreProperties>
</file>