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Zimmer</a:t>
            </a:r>
            <a:endParaRPr lang="en-CA" dirty="0"/>
          </a:p>
        </p:txBody>
      </p:sp>
      <p:sp>
        <p:nvSpPr>
          <p:cNvPr id="3" name="Объект 2"/>
          <p:cNvSpPr>
            <a:spLocks noGrp="1"/>
          </p:cNvSpPr>
          <p:nvPr>
            <p:ph idx="1"/>
          </p:nvPr>
        </p:nvSpPr>
        <p:spPr/>
        <p:txBody>
          <a:bodyPr>
            <a:normAutofit/>
          </a:bodyPr>
          <a:lstStyle/>
          <a:p>
            <a:pPr marL="0" indent="0">
              <a:buNone/>
            </a:pPr>
            <a:r>
              <a:rPr lang="de-DE" sz="3600" dirty="0"/>
              <a:t>Mein Zimmer ist hell und gemütlich. Es gibt ein Bett, einen Schreibtisch, einen Stuhl und ein Regal. Auf dem Regal stehen Bücher und Pflanzen. An der Wand hängt ein Bild von meiner Familie. Am Abend sitze ich am Schreibtisch, schreibe E-Mails oder lerne Deutsch. Mein Zimmer ist nicht groß, aber ich mag es. Es ist mein Lieblingsort im Haus.</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das Zimmer – </a:t>
            </a:r>
            <a:r>
              <a:rPr lang="ru-RU" dirty="0"/>
              <a:t>комната</a:t>
            </a:r>
          </a:p>
          <a:p>
            <a:r>
              <a:rPr lang="en-CA" dirty="0"/>
              <a:t>das </a:t>
            </a:r>
            <a:r>
              <a:rPr lang="en-CA" dirty="0" err="1"/>
              <a:t>Bett</a:t>
            </a:r>
            <a:r>
              <a:rPr lang="en-CA" dirty="0"/>
              <a:t> – </a:t>
            </a:r>
            <a:r>
              <a:rPr lang="ru-RU" dirty="0"/>
              <a:t>кровать</a:t>
            </a:r>
          </a:p>
          <a:p>
            <a:r>
              <a:rPr lang="en-CA" dirty="0"/>
              <a:t>der </a:t>
            </a:r>
            <a:r>
              <a:rPr lang="en-CA" dirty="0" err="1"/>
              <a:t>Schreibtisch</a:t>
            </a:r>
            <a:r>
              <a:rPr lang="en-CA" dirty="0"/>
              <a:t> – </a:t>
            </a:r>
            <a:r>
              <a:rPr lang="ru-RU" dirty="0"/>
              <a:t>письменный стол</a:t>
            </a:r>
          </a:p>
          <a:p>
            <a:r>
              <a:rPr lang="en-CA" dirty="0"/>
              <a:t>der </a:t>
            </a:r>
            <a:r>
              <a:rPr lang="en-CA" dirty="0" err="1"/>
              <a:t>Stuhl</a:t>
            </a:r>
            <a:r>
              <a:rPr lang="en-CA" dirty="0"/>
              <a:t> – </a:t>
            </a:r>
            <a:r>
              <a:rPr lang="ru-RU" dirty="0"/>
              <a:t>стул</a:t>
            </a:r>
          </a:p>
          <a:p>
            <a:r>
              <a:rPr lang="en-CA" dirty="0"/>
              <a:t>das Regal – </a:t>
            </a:r>
            <a:r>
              <a:rPr lang="ru-RU" dirty="0"/>
              <a:t>полка</a:t>
            </a:r>
          </a:p>
          <a:p>
            <a:r>
              <a:rPr lang="en-CA" dirty="0" err="1"/>
              <a:t>hängen</a:t>
            </a:r>
            <a:r>
              <a:rPr lang="en-CA" dirty="0"/>
              <a:t> – </a:t>
            </a:r>
            <a:r>
              <a:rPr lang="ru-RU" dirty="0"/>
              <a:t>висеть</a:t>
            </a:r>
          </a:p>
          <a:p>
            <a:r>
              <a:rPr lang="en-CA" dirty="0" err="1"/>
              <a:t>schreiben</a:t>
            </a:r>
            <a:r>
              <a:rPr lang="en-CA" dirty="0"/>
              <a:t> – </a:t>
            </a:r>
            <a:r>
              <a:rPr lang="ru-RU" dirty="0"/>
              <a:t>писать</a:t>
            </a:r>
          </a:p>
          <a:p>
            <a:r>
              <a:rPr lang="en-CA" dirty="0" err="1"/>
              <a:t>lernen</a:t>
            </a:r>
            <a:r>
              <a:rPr lang="en-CA" dirty="0"/>
              <a:t> – </a:t>
            </a:r>
            <a:r>
              <a:rPr lang="ru-RU"/>
              <a:t>учить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105</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Zimmer</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2025-10-13T18:35:25Z</dcterms:modified>
</cp:coreProperties>
</file>