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Meine</a:t>
            </a:r>
            <a:r>
              <a:rPr lang="en-CA" b="1" dirty="0"/>
              <a:t> </a:t>
            </a:r>
            <a:r>
              <a:rPr lang="en-CA" b="1" dirty="0" err="1"/>
              <a:t>Wohnung</a:t>
            </a:r>
            <a:endParaRPr lang="en-CA" dirty="0"/>
          </a:p>
        </p:txBody>
      </p:sp>
      <p:sp>
        <p:nvSpPr>
          <p:cNvPr id="3" name="Объект 2"/>
          <p:cNvSpPr>
            <a:spLocks noGrp="1"/>
          </p:cNvSpPr>
          <p:nvPr>
            <p:ph idx="1"/>
          </p:nvPr>
        </p:nvSpPr>
        <p:spPr/>
        <p:txBody>
          <a:bodyPr>
            <a:normAutofit/>
          </a:bodyPr>
          <a:lstStyle/>
          <a:p>
            <a:pPr marL="0" indent="0">
              <a:buNone/>
            </a:pPr>
            <a:r>
              <a:rPr lang="de-DE" sz="3600" dirty="0"/>
              <a:t>Ich wohne in einer Wohnung im dritten Stock. Sie ist klein, aber schön. Es gibt ein Wohnzimmer, eine Küche, ein Schlafzimmer und ein Bad. In der Küche koche ich gern. Mein Lieblingsplatz ist das Sofa im Wohnzimmer. Dort sehe ich fern oder höre Musik. Vom Balkon sehe ich viele Häuser und einen Park. Meine Nachbarn sind freundlich, und das Haus ist ruhig. Ich fühle mich hier wohl.</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die </a:t>
            </a:r>
            <a:r>
              <a:rPr lang="en-CA" dirty="0" err="1"/>
              <a:t>Wohnung</a:t>
            </a:r>
            <a:r>
              <a:rPr lang="en-CA" dirty="0"/>
              <a:t> – </a:t>
            </a:r>
            <a:r>
              <a:rPr lang="ru-RU" dirty="0"/>
              <a:t>квартира</a:t>
            </a:r>
          </a:p>
          <a:p>
            <a:r>
              <a:rPr lang="en-CA" dirty="0"/>
              <a:t>der Stock – </a:t>
            </a:r>
            <a:r>
              <a:rPr lang="ru-RU" dirty="0"/>
              <a:t>этаж</a:t>
            </a:r>
          </a:p>
          <a:p>
            <a:r>
              <a:rPr lang="en-CA" dirty="0"/>
              <a:t>die </a:t>
            </a:r>
            <a:r>
              <a:rPr lang="en-CA" dirty="0" err="1"/>
              <a:t>Küche</a:t>
            </a:r>
            <a:r>
              <a:rPr lang="en-CA" dirty="0"/>
              <a:t> – </a:t>
            </a:r>
            <a:r>
              <a:rPr lang="ru-RU" dirty="0"/>
              <a:t>кухня</a:t>
            </a:r>
          </a:p>
          <a:p>
            <a:r>
              <a:rPr lang="en-CA" dirty="0"/>
              <a:t>das Bad – </a:t>
            </a:r>
            <a:r>
              <a:rPr lang="ru-RU" dirty="0"/>
              <a:t>ванная</a:t>
            </a:r>
          </a:p>
          <a:p>
            <a:r>
              <a:rPr lang="en-CA" dirty="0" err="1"/>
              <a:t>sehen</a:t>
            </a:r>
            <a:r>
              <a:rPr lang="en-CA" dirty="0"/>
              <a:t> fern – </a:t>
            </a:r>
            <a:r>
              <a:rPr lang="ru-RU" dirty="0"/>
              <a:t>смотреть телевизор</a:t>
            </a:r>
          </a:p>
          <a:p>
            <a:r>
              <a:rPr lang="en-CA" dirty="0" err="1"/>
              <a:t>hören</a:t>
            </a:r>
            <a:r>
              <a:rPr lang="en-CA" dirty="0"/>
              <a:t> </a:t>
            </a:r>
            <a:r>
              <a:rPr lang="en-CA" dirty="0" err="1"/>
              <a:t>Musik</a:t>
            </a:r>
            <a:r>
              <a:rPr lang="en-CA" dirty="0"/>
              <a:t> – </a:t>
            </a:r>
            <a:r>
              <a:rPr lang="ru-RU" dirty="0"/>
              <a:t>слушать музыку</a:t>
            </a:r>
          </a:p>
          <a:p>
            <a:r>
              <a:rPr lang="en-CA" dirty="0"/>
              <a:t>der </a:t>
            </a:r>
            <a:r>
              <a:rPr lang="en-CA" dirty="0" err="1"/>
              <a:t>Balkon</a:t>
            </a:r>
            <a:r>
              <a:rPr lang="en-CA" dirty="0"/>
              <a:t> – </a:t>
            </a:r>
            <a:r>
              <a:rPr lang="ru-RU" dirty="0"/>
              <a:t>балкон</a:t>
            </a:r>
          </a:p>
          <a:p>
            <a:r>
              <a:rPr lang="en-CA" dirty="0" err="1"/>
              <a:t>wohl</a:t>
            </a:r>
            <a:r>
              <a:rPr lang="en-CA" dirty="0"/>
              <a:t> </a:t>
            </a:r>
            <a:r>
              <a:rPr lang="en-CA" dirty="0" err="1"/>
              <a:t>fühlen</a:t>
            </a:r>
            <a:r>
              <a:rPr lang="en-CA" dirty="0"/>
              <a:t> – </a:t>
            </a:r>
            <a:r>
              <a:rPr lang="ru-RU"/>
              <a:t>чувствовать себя хорошо</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121</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Meine Wohnung</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2025-10-13T18:35:31Z</dcterms:modified>
</cp:coreProperties>
</file>