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Haus</a:t>
            </a:r>
            <a:endParaRPr lang="en-CA" dirty="0"/>
          </a:p>
        </p:txBody>
      </p:sp>
      <p:sp>
        <p:nvSpPr>
          <p:cNvPr id="3" name="Объект 2"/>
          <p:cNvSpPr>
            <a:spLocks noGrp="1"/>
          </p:cNvSpPr>
          <p:nvPr>
            <p:ph idx="1"/>
          </p:nvPr>
        </p:nvSpPr>
        <p:spPr/>
        <p:txBody>
          <a:bodyPr>
            <a:normAutofit/>
          </a:bodyPr>
          <a:lstStyle/>
          <a:p>
            <a:pPr marL="0" indent="0">
              <a:buNone/>
            </a:pPr>
            <a:r>
              <a:rPr lang="de-DE" sz="3600" dirty="0"/>
              <a:t>Ich wohne in einem kleinen Haus auf dem Land. Mein Haus ist weiß und hat ein rotes Dach. Es gibt </a:t>
            </a:r>
            <a:r>
              <a:rPr lang="de-DE" sz="3600"/>
              <a:t>zwei </a:t>
            </a:r>
            <a:r>
              <a:rPr lang="de-DE" sz="3600" smtClean="0"/>
              <a:t>Etage: </a:t>
            </a:r>
            <a:r>
              <a:rPr lang="de-DE" sz="3600" dirty="0"/>
              <a:t>unten ist die Küche, das Wohnzimmer und das Bad, oben sind zwei Schlafzimmer. Vor dem Haus steht ein großer Baum. Ich habe auch einen kleinen Garten mit Blumen. Im Sommer sitze ich oft draußen und lese ein Buch. Mein Haus ist alt, aber sehr gemütlich. Ich mag es sehr.</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a:t>
            </a:r>
            <a:r>
              <a:rPr lang="en-CA" dirty="0" err="1"/>
              <a:t>Haus</a:t>
            </a:r>
            <a:r>
              <a:rPr lang="en-CA" dirty="0"/>
              <a:t> – </a:t>
            </a:r>
            <a:r>
              <a:rPr lang="ru-RU" dirty="0"/>
              <a:t>дом</a:t>
            </a:r>
          </a:p>
          <a:p>
            <a:r>
              <a:rPr lang="en-CA" dirty="0"/>
              <a:t>das </a:t>
            </a:r>
            <a:r>
              <a:rPr lang="en-CA" dirty="0" err="1"/>
              <a:t>Dach</a:t>
            </a:r>
            <a:r>
              <a:rPr lang="en-CA" dirty="0"/>
              <a:t> – </a:t>
            </a:r>
            <a:r>
              <a:rPr lang="ru-RU" dirty="0"/>
              <a:t>крыша</a:t>
            </a:r>
          </a:p>
          <a:p>
            <a:r>
              <a:rPr lang="en-CA" dirty="0"/>
              <a:t>die </a:t>
            </a:r>
            <a:r>
              <a:rPr lang="en-CA" dirty="0" err="1"/>
              <a:t>Etage</a:t>
            </a:r>
            <a:r>
              <a:rPr lang="en-CA" dirty="0"/>
              <a:t> – </a:t>
            </a:r>
            <a:r>
              <a:rPr lang="ru-RU" dirty="0"/>
              <a:t>этаж</a:t>
            </a:r>
          </a:p>
          <a:p>
            <a:r>
              <a:rPr lang="en-CA" dirty="0"/>
              <a:t>das </a:t>
            </a:r>
            <a:r>
              <a:rPr lang="en-CA" dirty="0" err="1"/>
              <a:t>Wohnzimmer</a:t>
            </a:r>
            <a:r>
              <a:rPr lang="en-CA" dirty="0"/>
              <a:t> – </a:t>
            </a:r>
            <a:r>
              <a:rPr lang="ru-RU" dirty="0"/>
              <a:t>гостиная</a:t>
            </a:r>
          </a:p>
          <a:p>
            <a:r>
              <a:rPr lang="en-CA" dirty="0"/>
              <a:t>das </a:t>
            </a:r>
            <a:r>
              <a:rPr lang="en-CA" dirty="0" err="1"/>
              <a:t>Schlafzimmer</a:t>
            </a:r>
            <a:r>
              <a:rPr lang="en-CA" dirty="0"/>
              <a:t> – </a:t>
            </a:r>
            <a:r>
              <a:rPr lang="ru-RU" dirty="0"/>
              <a:t>спальня</a:t>
            </a:r>
          </a:p>
          <a:p>
            <a:r>
              <a:rPr lang="en-CA" dirty="0"/>
              <a:t>der Garten – </a:t>
            </a:r>
            <a:r>
              <a:rPr lang="ru-RU" dirty="0"/>
              <a:t>сад</a:t>
            </a:r>
          </a:p>
          <a:p>
            <a:r>
              <a:rPr lang="en-CA" dirty="0" err="1"/>
              <a:t>lesen</a:t>
            </a:r>
            <a:r>
              <a:rPr lang="en-CA" dirty="0"/>
              <a:t> – </a:t>
            </a:r>
            <a:r>
              <a:rPr lang="ru-RU" dirty="0"/>
              <a:t>читать</a:t>
            </a:r>
          </a:p>
          <a:p>
            <a:r>
              <a:rPr lang="en-CA" dirty="0" err="1"/>
              <a:t>gemütlich</a:t>
            </a:r>
            <a:r>
              <a:rPr lang="en-CA" dirty="0"/>
              <a:t> – </a:t>
            </a:r>
            <a:r>
              <a:rPr lang="ru-RU" dirty="0"/>
              <a:t>уютный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118</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Haus</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2025-10-13T18:35:35Z</dcterms:modified>
</cp:coreProperties>
</file>