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Meine</a:t>
            </a:r>
            <a:r>
              <a:rPr lang="en-CA" b="1" dirty="0"/>
              <a:t> </a:t>
            </a:r>
            <a:r>
              <a:rPr lang="en-CA" b="1" dirty="0" err="1"/>
              <a:t>Nachbarn</a:t>
            </a:r>
            <a:endParaRPr lang="en-CA" dirty="0"/>
          </a:p>
        </p:txBody>
      </p:sp>
      <p:sp>
        <p:nvSpPr>
          <p:cNvPr id="3" name="Объект 2"/>
          <p:cNvSpPr>
            <a:spLocks noGrp="1"/>
          </p:cNvSpPr>
          <p:nvPr>
            <p:ph idx="1"/>
          </p:nvPr>
        </p:nvSpPr>
        <p:spPr/>
        <p:txBody>
          <a:bodyPr>
            <a:normAutofit/>
          </a:bodyPr>
          <a:lstStyle/>
          <a:p>
            <a:pPr marL="0" indent="0">
              <a:buNone/>
            </a:pPr>
            <a:r>
              <a:rPr lang="de-DE" sz="3600" dirty="0"/>
              <a:t>Ich wohne in einem kleinen Haus. Meine Nachbarn heißen Herr und Frau Meier. Sie sind sehr nett. Herr Meier arbeitet im Garten, und Frau Meier backt oft Kuchen. Manchmal bringt sie </a:t>
            </a:r>
            <a:r>
              <a:rPr lang="de-DE" sz="3600" dirty="0" smtClean="0"/>
              <a:t>mir </a:t>
            </a:r>
            <a:r>
              <a:rPr lang="de-DE" sz="3600" dirty="0"/>
              <a:t>ein Stück. Ich helfe ihnen, wenn sie etwas brauchen. Wir sprechen oft über das Wetter oder die Stadt. Am Wochenende sitzen wir im Garten und trinken Kaffee zusammen. Ich freue mich, solche Nachbarn zu haben.</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lstStyle/>
          <a:p>
            <a:r>
              <a:rPr lang="en-CA" dirty="0"/>
              <a:t>der </a:t>
            </a:r>
            <a:r>
              <a:rPr lang="en-CA" dirty="0" err="1"/>
              <a:t>Nachbar</a:t>
            </a:r>
            <a:r>
              <a:rPr lang="en-CA" dirty="0"/>
              <a:t> / die </a:t>
            </a:r>
            <a:r>
              <a:rPr lang="en-CA" dirty="0" err="1"/>
              <a:t>Nachbarn</a:t>
            </a:r>
            <a:r>
              <a:rPr lang="en-CA" dirty="0"/>
              <a:t> – </a:t>
            </a:r>
            <a:r>
              <a:rPr lang="ru-RU" dirty="0"/>
              <a:t>сосед / соседи</a:t>
            </a:r>
          </a:p>
          <a:p>
            <a:r>
              <a:rPr lang="en-CA" dirty="0" err="1"/>
              <a:t>nett</a:t>
            </a:r>
            <a:r>
              <a:rPr lang="en-CA" dirty="0"/>
              <a:t> – </a:t>
            </a:r>
            <a:r>
              <a:rPr lang="ru-RU" dirty="0"/>
              <a:t>милый, добрый</a:t>
            </a:r>
          </a:p>
          <a:p>
            <a:r>
              <a:rPr lang="en-CA" dirty="0" err="1"/>
              <a:t>arbeiten</a:t>
            </a:r>
            <a:r>
              <a:rPr lang="en-CA" dirty="0"/>
              <a:t> – </a:t>
            </a:r>
            <a:r>
              <a:rPr lang="ru-RU" dirty="0"/>
              <a:t>работать</a:t>
            </a:r>
          </a:p>
          <a:p>
            <a:r>
              <a:rPr lang="en-CA" dirty="0" err="1"/>
              <a:t>backen</a:t>
            </a:r>
            <a:r>
              <a:rPr lang="en-CA" dirty="0"/>
              <a:t> – </a:t>
            </a:r>
            <a:r>
              <a:rPr lang="ru-RU" dirty="0"/>
              <a:t>печь</a:t>
            </a:r>
          </a:p>
          <a:p>
            <a:r>
              <a:rPr lang="en-CA" dirty="0" err="1"/>
              <a:t>bringen</a:t>
            </a:r>
            <a:r>
              <a:rPr lang="en-CA" dirty="0"/>
              <a:t> – </a:t>
            </a:r>
            <a:r>
              <a:rPr lang="ru-RU" dirty="0"/>
              <a:t>приносить</a:t>
            </a:r>
          </a:p>
          <a:p>
            <a:r>
              <a:rPr lang="en-CA" dirty="0" err="1"/>
              <a:t>helfen</a:t>
            </a:r>
            <a:r>
              <a:rPr lang="en-CA" dirty="0"/>
              <a:t> – </a:t>
            </a:r>
            <a:r>
              <a:rPr lang="ru-RU" dirty="0"/>
              <a:t>помогать</a:t>
            </a:r>
          </a:p>
          <a:p>
            <a:r>
              <a:rPr lang="en-CA" dirty="0" err="1"/>
              <a:t>sprechen</a:t>
            </a:r>
            <a:r>
              <a:rPr lang="en-CA" dirty="0"/>
              <a:t> – </a:t>
            </a:r>
            <a:r>
              <a:rPr lang="ru-RU" dirty="0"/>
              <a:t>говорить</a:t>
            </a:r>
          </a:p>
          <a:p>
            <a:r>
              <a:rPr lang="en-CA" dirty="0" err="1"/>
              <a:t>freuen</a:t>
            </a:r>
            <a:r>
              <a:rPr lang="en-CA" dirty="0"/>
              <a:t> (</a:t>
            </a:r>
            <a:r>
              <a:rPr lang="en-CA" dirty="0" err="1"/>
              <a:t>sich</a:t>
            </a:r>
            <a:r>
              <a:rPr lang="en-CA" dirty="0"/>
              <a:t>) – </a:t>
            </a:r>
            <a:r>
              <a:rPr lang="ru-RU"/>
              <a:t>радоваться</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119</Words>
  <Application>Microsoft Office PowerPoint</Application>
  <PresentationFormat>Широкоэкранный</PresentationFormat>
  <Paragraphs>11</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Meine Nachbarn</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2025-10-13T18:36:10Z</dcterms:modified>
</cp:coreProperties>
</file>