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Freunde</a:t>
            </a:r>
            <a:endParaRPr lang="en-CA" dirty="0"/>
          </a:p>
        </p:txBody>
      </p:sp>
      <p:sp>
        <p:nvSpPr>
          <p:cNvPr id="3" name="Объект 2"/>
          <p:cNvSpPr>
            <a:spLocks noGrp="1"/>
          </p:cNvSpPr>
          <p:nvPr>
            <p:ph idx="1"/>
          </p:nvPr>
        </p:nvSpPr>
        <p:spPr/>
        <p:txBody>
          <a:bodyPr>
            <a:normAutofit/>
          </a:bodyPr>
          <a:lstStyle/>
          <a:p>
            <a:pPr marL="0" indent="0">
              <a:buNone/>
            </a:pPr>
            <a:r>
              <a:rPr lang="de-DE" sz="3600" dirty="0"/>
              <a:t>Ich habe viele Freunde aus verschiedenen Ländern: aus Österreich, Spanien und der Ukraine. Wir lernen zusammen Deutsch im Kurs. Jeden Freitag treffen wir uns im Café und sprechen auf Deutsch. Wir lachen viel und trinken Kaffee. Manchmal machen wir Fotos oder gehen ins Kino. Ich finde, Freunde sind sehr wichtig im Leben. Mit Freunden ist alles einfacher und schöner.</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Freund / die </a:t>
            </a:r>
            <a:r>
              <a:rPr lang="en-CA" dirty="0" err="1"/>
              <a:t>Freunde</a:t>
            </a:r>
            <a:r>
              <a:rPr lang="en-CA" dirty="0"/>
              <a:t> – </a:t>
            </a:r>
            <a:r>
              <a:rPr lang="ru-RU" dirty="0"/>
              <a:t>друг / друзья</a:t>
            </a:r>
          </a:p>
          <a:p>
            <a:r>
              <a:rPr lang="en-CA" dirty="0" err="1"/>
              <a:t>verschieden</a:t>
            </a:r>
            <a:r>
              <a:rPr lang="en-CA" dirty="0"/>
              <a:t> – </a:t>
            </a:r>
            <a:r>
              <a:rPr lang="ru-RU" dirty="0"/>
              <a:t>разный</a:t>
            </a:r>
          </a:p>
          <a:p>
            <a:r>
              <a:rPr lang="en-CA" dirty="0" err="1"/>
              <a:t>zusammen</a:t>
            </a:r>
            <a:r>
              <a:rPr lang="en-CA" dirty="0"/>
              <a:t> – </a:t>
            </a:r>
            <a:r>
              <a:rPr lang="ru-RU" dirty="0"/>
              <a:t>вместе</a:t>
            </a:r>
          </a:p>
          <a:p>
            <a:r>
              <a:rPr lang="en-CA" dirty="0" err="1"/>
              <a:t>treffen</a:t>
            </a:r>
            <a:r>
              <a:rPr lang="en-CA" dirty="0"/>
              <a:t> – </a:t>
            </a:r>
            <a:r>
              <a:rPr lang="ru-RU" dirty="0"/>
              <a:t>встречаться</a:t>
            </a:r>
          </a:p>
          <a:p>
            <a:r>
              <a:rPr lang="en-CA" dirty="0" err="1"/>
              <a:t>lachen</a:t>
            </a:r>
            <a:r>
              <a:rPr lang="en-CA" dirty="0"/>
              <a:t> – </a:t>
            </a:r>
            <a:r>
              <a:rPr lang="ru-RU" dirty="0"/>
              <a:t>смеяться</a:t>
            </a:r>
          </a:p>
          <a:p>
            <a:r>
              <a:rPr lang="en-CA" dirty="0" err="1"/>
              <a:t>trinken</a:t>
            </a:r>
            <a:r>
              <a:rPr lang="en-CA" dirty="0"/>
              <a:t> – </a:t>
            </a:r>
            <a:r>
              <a:rPr lang="ru-RU" dirty="0"/>
              <a:t>пить</a:t>
            </a:r>
          </a:p>
          <a:p>
            <a:r>
              <a:rPr lang="en-CA" dirty="0" err="1"/>
              <a:t>finden</a:t>
            </a:r>
            <a:r>
              <a:rPr lang="en-CA" dirty="0"/>
              <a:t> – </a:t>
            </a:r>
            <a:r>
              <a:rPr lang="ru-RU" dirty="0"/>
              <a:t>считать, находить</a:t>
            </a:r>
          </a:p>
          <a:p>
            <a:r>
              <a:rPr lang="en-CA" dirty="0" err="1"/>
              <a:t>wichtig</a:t>
            </a:r>
            <a:r>
              <a:rPr lang="en-CA" dirty="0"/>
              <a:t> – </a:t>
            </a:r>
            <a:r>
              <a:rPr lang="ru-RU" dirty="0"/>
              <a:t>важный</a:t>
            </a:r>
          </a:p>
          <a:p>
            <a:r>
              <a:rPr lang="en-CA" dirty="0" err="1"/>
              <a:t>einfach</a:t>
            </a:r>
            <a:r>
              <a:rPr lang="en-CA" dirty="0"/>
              <a:t> – </a:t>
            </a:r>
            <a:r>
              <a:rPr lang="ru-RU" dirty="0"/>
              <a:t>простой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109</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Freunde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2025-10-13T18:31:49Z</dcterms:modified>
</cp:coreProperties>
</file>