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bester Freund</a:t>
            </a:r>
            <a:endParaRPr lang="en-CA" dirty="0"/>
          </a:p>
        </p:txBody>
      </p:sp>
      <p:sp>
        <p:nvSpPr>
          <p:cNvPr id="3" name="Объект 2"/>
          <p:cNvSpPr>
            <a:spLocks noGrp="1"/>
          </p:cNvSpPr>
          <p:nvPr>
            <p:ph idx="1"/>
          </p:nvPr>
        </p:nvSpPr>
        <p:spPr/>
        <p:txBody>
          <a:bodyPr>
            <a:normAutofit/>
          </a:bodyPr>
          <a:lstStyle/>
          <a:p>
            <a:pPr marL="0" indent="0">
              <a:buNone/>
            </a:pPr>
            <a:r>
              <a:rPr lang="de-DE" sz="3600" dirty="0"/>
              <a:t>Mein bester Freund heißt </a:t>
            </a:r>
            <a:r>
              <a:rPr lang="de-DE" sz="3600" dirty="0" err="1" smtClean="0"/>
              <a:t>Aleksader</a:t>
            </a:r>
            <a:r>
              <a:rPr lang="de-DE" sz="3600" dirty="0" smtClean="0"/>
              <a:t>. </a:t>
            </a:r>
            <a:r>
              <a:rPr lang="de-DE" sz="3600" dirty="0"/>
              <a:t>Er ist </a:t>
            </a:r>
            <a:r>
              <a:rPr lang="de-DE" sz="3600" dirty="0" smtClean="0"/>
              <a:t>45 </a:t>
            </a:r>
            <a:r>
              <a:rPr lang="de-DE" sz="3600" dirty="0"/>
              <a:t>Jahre alt und wohnt in </a:t>
            </a:r>
            <a:r>
              <a:rPr lang="de-DE" sz="3600" dirty="0" err="1" smtClean="0"/>
              <a:t>Poltava</a:t>
            </a:r>
            <a:r>
              <a:rPr lang="de-DE" sz="3600" dirty="0" smtClean="0"/>
              <a:t>. </a:t>
            </a:r>
            <a:r>
              <a:rPr lang="de-DE" sz="3600" dirty="0"/>
              <a:t>Wir kennen uns seit zwanzig Jahren. </a:t>
            </a:r>
            <a:r>
              <a:rPr lang="de-DE" sz="3600" dirty="0" err="1"/>
              <a:t>Aleksader</a:t>
            </a:r>
            <a:r>
              <a:rPr lang="de-DE" sz="3600" dirty="0" smtClean="0"/>
              <a:t> </a:t>
            </a:r>
            <a:r>
              <a:rPr lang="de-DE" sz="3600" dirty="0"/>
              <a:t>ist freundlich und lustig. Er arbeitet als Koch in einem Restaurant. In seiner Freizeit spielt er Gitarre und hört Rockmusik. Wir treffen uns oft im Park oder gehen ins Kino. Wenn ich ein Problem habe, hilft er mir immer. Ich bin froh, so einen Freund zu haben.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Freund – </a:t>
            </a:r>
            <a:r>
              <a:rPr lang="ru-RU" dirty="0"/>
              <a:t>друг</a:t>
            </a:r>
          </a:p>
          <a:p>
            <a:r>
              <a:rPr lang="en-CA" dirty="0" err="1"/>
              <a:t>kennen</a:t>
            </a:r>
            <a:r>
              <a:rPr lang="en-CA" dirty="0"/>
              <a:t> – </a:t>
            </a:r>
            <a:r>
              <a:rPr lang="ru-RU" dirty="0"/>
              <a:t>знать</a:t>
            </a:r>
          </a:p>
          <a:p>
            <a:r>
              <a:rPr lang="en-CA" dirty="0" err="1"/>
              <a:t>freundlich</a:t>
            </a:r>
            <a:r>
              <a:rPr lang="en-CA" dirty="0"/>
              <a:t> – </a:t>
            </a:r>
            <a:r>
              <a:rPr lang="ru-RU" dirty="0"/>
              <a:t>дружелюбный</a:t>
            </a:r>
          </a:p>
          <a:p>
            <a:r>
              <a:rPr lang="en-CA" dirty="0" err="1"/>
              <a:t>lustig</a:t>
            </a:r>
            <a:r>
              <a:rPr lang="en-CA" dirty="0"/>
              <a:t> – </a:t>
            </a:r>
            <a:r>
              <a:rPr lang="ru-RU" dirty="0"/>
              <a:t>весёлый</a:t>
            </a:r>
          </a:p>
          <a:p>
            <a:r>
              <a:rPr lang="en-CA" dirty="0" err="1"/>
              <a:t>arbeiten</a:t>
            </a:r>
            <a:r>
              <a:rPr lang="en-CA" dirty="0"/>
              <a:t> – </a:t>
            </a:r>
            <a:r>
              <a:rPr lang="ru-RU" dirty="0"/>
              <a:t>работать</a:t>
            </a:r>
          </a:p>
          <a:p>
            <a:r>
              <a:rPr lang="en-CA" dirty="0" err="1"/>
              <a:t>spielen</a:t>
            </a:r>
            <a:r>
              <a:rPr lang="en-CA" dirty="0"/>
              <a:t> – </a:t>
            </a:r>
            <a:r>
              <a:rPr lang="ru-RU" dirty="0"/>
              <a:t>играть</a:t>
            </a:r>
          </a:p>
          <a:p>
            <a:r>
              <a:rPr lang="en-CA" dirty="0" err="1"/>
              <a:t>treffen</a:t>
            </a:r>
            <a:r>
              <a:rPr lang="en-CA" dirty="0"/>
              <a:t> – </a:t>
            </a:r>
            <a:r>
              <a:rPr lang="ru-RU" dirty="0"/>
              <a:t>встречаться</a:t>
            </a:r>
          </a:p>
          <a:p>
            <a:r>
              <a:rPr lang="en-CA" dirty="0" err="1"/>
              <a:t>helfen</a:t>
            </a:r>
            <a:r>
              <a:rPr lang="en-CA" dirty="0"/>
              <a:t> – </a:t>
            </a:r>
            <a:r>
              <a:rPr lang="ru-RU" dirty="0"/>
              <a:t>помогать</a:t>
            </a:r>
          </a:p>
          <a:p>
            <a:r>
              <a:rPr lang="en-CA" dirty="0" err="1"/>
              <a:t>froh</a:t>
            </a:r>
            <a:r>
              <a:rPr lang="en-CA" dirty="0"/>
              <a:t> – </a:t>
            </a:r>
            <a:r>
              <a:rPr lang="ru-RU"/>
              <a:t>радостный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113</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bester Freund</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2025-10-13T18:32:08Z</dcterms:modified>
</cp:coreProperties>
</file>