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Meine</a:t>
            </a:r>
            <a:r>
              <a:rPr lang="en-CA" b="1" dirty="0"/>
              <a:t> </a:t>
            </a:r>
            <a:r>
              <a:rPr lang="en-CA" b="1" dirty="0" err="1"/>
              <a:t>Familie</a:t>
            </a:r>
            <a:endParaRPr lang="en-CA" dirty="0"/>
          </a:p>
        </p:txBody>
      </p:sp>
      <p:sp>
        <p:nvSpPr>
          <p:cNvPr id="3" name="Объект 2"/>
          <p:cNvSpPr>
            <a:spLocks noGrp="1"/>
          </p:cNvSpPr>
          <p:nvPr>
            <p:ph idx="1"/>
          </p:nvPr>
        </p:nvSpPr>
        <p:spPr/>
        <p:txBody>
          <a:bodyPr>
            <a:normAutofit/>
          </a:bodyPr>
          <a:lstStyle/>
          <a:p>
            <a:pPr marL="0" indent="0">
              <a:buNone/>
            </a:pPr>
            <a:r>
              <a:rPr lang="de-DE" sz="3200" dirty="0"/>
              <a:t>Ich heiße Tanja. Ich habe eine kleine Familie. Mein Mann heißt </a:t>
            </a:r>
            <a:r>
              <a:rPr lang="de-DE" sz="3200" dirty="0" smtClean="0"/>
              <a:t>Slava, </a:t>
            </a:r>
            <a:r>
              <a:rPr lang="de-DE" sz="3200" dirty="0"/>
              <a:t>und wir haben zwei Kinder: </a:t>
            </a:r>
            <a:r>
              <a:rPr lang="de-DE" sz="3200" dirty="0" err="1" smtClean="0"/>
              <a:t>Sergii</a:t>
            </a:r>
            <a:r>
              <a:rPr lang="de-DE" sz="3200" dirty="0" smtClean="0"/>
              <a:t> </a:t>
            </a:r>
            <a:r>
              <a:rPr lang="de-DE" sz="3200" dirty="0"/>
              <a:t>und </a:t>
            </a:r>
            <a:r>
              <a:rPr lang="de-DE" sz="3200" dirty="0" smtClean="0"/>
              <a:t>Olga. </a:t>
            </a:r>
            <a:r>
              <a:rPr lang="de-DE" sz="3200" dirty="0" err="1"/>
              <a:t>Sergii</a:t>
            </a:r>
            <a:r>
              <a:rPr lang="de-DE" sz="3200" dirty="0" smtClean="0"/>
              <a:t> </a:t>
            </a:r>
            <a:r>
              <a:rPr lang="de-DE" sz="3200" dirty="0"/>
              <a:t>ist acht Jahre alt, und Olga</a:t>
            </a:r>
            <a:r>
              <a:rPr lang="de-DE" sz="3200" dirty="0" smtClean="0"/>
              <a:t> </a:t>
            </a:r>
            <a:r>
              <a:rPr lang="de-DE" sz="3200" dirty="0"/>
              <a:t>ist fünf. Wir wohnen zusammen in einem Haus mit Garten. Am Wochenende gehen wir oft spazieren oder fahren Fahrrad. Ich koche gern, und meine Familie isst gern Pizza. Abends sehen wir manchmal einen Film zusammen. Ich liebe meine Familie sehr.</a:t>
            </a:r>
            <a:endParaRPr lang="en-CA" sz="32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die </a:t>
            </a:r>
            <a:r>
              <a:rPr lang="en-CA" dirty="0" err="1"/>
              <a:t>Familie</a:t>
            </a:r>
            <a:r>
              <a:rPr lang="en-CA" dirty="0"/>
              <a:t> – </a:t>
            </a:r>
            <a:r>
              <a:rPr lang="ru-RU" dirty="0"/>
              <a:t>семья</a:t>
            </a:r>
          </a:p>
          <a:p>
            <a:r>
              <a:rPr lang="en-CA" dirty="0"/>
              <a:t>der Mann – </a:t>
            </a:r>
            <a:r>
              <a:rPr lang="ru-RU" dirty="0"/>
              <a:t>муж</a:t>
            </a:r>
          </a:p>
          <a:p>
            <a:r>
              <a:rPr lang="en-CA" dirty="0"/>
              <a:t>das Kind – </a:t>
            </a:r>
            <a:r>
              <a:rPr lang="ru-RU" dirty="0"/>
              <a:t>ребёнок</a:t>
            </a:r>
          </a:p>
          <a:p>
            <a:r>
              <a:rPr lang="en-CA" dirty="0" err="1"/>
              <a:t>wohnen</a:t>
            </a:r>
            <a:r>
              <a:rPr lang="en-CA" dirty="0"/>
              <a:t> – </a:t>
            </a:r>
            <a:r>
              <a:rPr lang="ru-RU" dirty="0"/>
              <a:t>жить</a:t>
            </a:r>
          </a:p>
          <a:p>
            <a:r>
              <a:rPr lang="en-CA" dirty="0" err="1"/>
              <a:t>spazieren</a:t>
            </a:r>
            <a:r>
              <a:rPr lang="en-CA" dirty="0"/>
              <a:t> </a:t>
            </a:r>
            <a:r>
              <a:rPr lang="en-CA" dirty="0" err="1"/>
              <a:t>gehen</a:t>
            </a:r>
            <a:r>
              <a:rPr lang="en-CA" dirty="0"/>
              <a:t> – </a:t>
            </a:r>
            <a:r>
              <a:rPr lang="ru-RU" dirty="0"/>
              <a:t>гулять</a:t>
            </a:r>
          </a:p>
          <a:p>
            <a:r>
              <a:rPr lang="en-CA" dirty="0" err="1"/>
              <a:t>fahren</a:t>
            </a:r>
            <a:r>
              <a:rPr lang="en-CA" dirty="0"/>
              <a:t> – </a:t>
            </a:r>
            <a:r>
              <a:rPr lang="ru-RU" dirty="0"/>
              <a:t>ехать</a:t>
            </a:r>
          </a:p>
          <a:p>
            <a:r>
              <a:rPr lang="en-CA" dirty="0" err="1"/>
              <a:t>kochen</a:t>
            </a:r>
            <a:r>
              <a:rPr lang="en-CA" dirty="0"/>
              <a:t> – </a:t>
            </a:r>
            <a:r>
              <a:rPr lang="ru-RU" dirty="0"/>
              <a:t>готовить</a:t>
            </a:r>
          </a:p>
          <a:p>
            <a:r>
              <a:rPr lang="en-CA" dirty="0" err="1"/>
              <a:t>sehen</a:t>
            </a:r>
            <a:r>
              <a:rPr lang="en-CA" dirty="0"/>
              <a:t> – </a:t>
            </a:r>
            <a:r>
              <a:rPr lang="ru-RU" dirty="0"/>
              <a:t>смотреть</a:t>
            </a:r>
          </a:p>
          <a:p>
            <a:r>
              <a:rPr lang="en-CA" dirty="0" err="1"/>
              <a:t>lieben</a:t>
            </a:r>
            <a:r>
              <a:rPr lang="en-CA" dirty="0"/>
              <a:t> – </a:t>
            </a:r>
            <a:r>
              <a:rPr lang="ru-RU" dirty="0"/>
              <a:t>любить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116</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Meine Familie</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5</cp:revision>
  <dcterms:created xsi:type="dcterms:W3CDTF">2025-10-11T07:38:32Z</dcterms:created>
  <dcterms:modified xsi:type="dcterms:W3CDTF">2025-10-13T18:32:16Z</dcterms:modified>
</cp:coreProperties>
</file>