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a:t>
            </a:r>
            <a:r>
              <a:rPr lang="en-CA" b="1" dirty="0" err="1"/>
              <a:t>Ziel</a:t>
            </a:r>
            <a:r>
              <a:rPr lang="en-CA" b="1" dirty="0"/>
              <a:t>: Deutsch </a:t>
            </a:r>
            <a:r>
              <a:rPr lang="en-CA" b="1" dirty="0" err="1"/>
              <a:t>lernen</a:t>
            </a:r>
            <a:endParaRPr lang="en-CA" dirty="0"/>
          </a:p>
        </p:txBody>
      </p:sp>
      <p:sp>
        <p:nvSpPr>
          <p:cNvPr id="3" name="Объект 2"/>
          <p:cNvSpPr>
            <a:spLocks noGrp="1"/>
          </p:cNvSpPr>
          <p:nvPr>
            <p:ph idx="1"/>
          </p:nvPr>
        </p:nvSpPr>
        <p:spPr/>
        <p:txBody>
          <a:bodyPr>
            <a:normAutofit/>
          </a:bodyPr>
          <a:lstStyle/>
          <a:p>
            <a:pPr marL="0" indent="0">
              <a:buNone/>
            </a:pPr>
            <a:r>
              <a:rPr lang="de-DE" sz="3600" dirty="0"/>
              <a:t>Ich heiße Nadia und lerne seit drei Monaten Deutsch. Mein Ziel ist, gut sprechen und verstehen zu können. Ich brauche Deutsch für die Arbeit und für das Leben in Österreich. Jeden Tag lerne ich neue Wörter. Ich sehe deutsche Filme, höre Musik und übe mit Freunden. Manchmal ist es schwer, aber ich gebe nicht auf. Ich möchte später den A2-Prüfung machen. Ich glaube, ich schaffe das!</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das </a:t>
            </a:r>
            <a:r>
              <a:rPr lang="en-CA" dirty="0" err="1"/>
              <a:t>Ziel</a:t>
            </a:r>
            <a:r>
              <a:rPr lang="en-CA" dirty="0"/>
              <a:t> – </a:t>
            </a:r>
            <a:r>
              <a:rPr lang="ru-RU" dirty="0"/>
              <a:t>цель</a:t>
            </a:r>
          </a:p>
          <a:p>
            <a:r>
              <a:rPr lang="en-CA" dirty="0" err="1"/>
              <a:t>brauchen</a:t>
            </a:r>
            <a:r>
              <a:rPr lang="en-CA" dirty="0"/>
              <a:t> – </a:t>
            </a:r>
            <a:r>
              <a:rPr lang="ru-RU" dirty="0"/>
              <a:t>нуждаться</a:t>
            </a:r>
          </a:p>
          <a:p>
            <a:r>
              <a:rPr lang="en-CA" dirty="0" err="1"/>
              <a:t>verstehen</a:t>
            </a:r>
            <a:r>
              <a:rPr lang="en-CA" dirty="0"/>
              <a:t> – </a:t>
            </a:r>
            <a:r>
              <a:rPr lang="ru-RU" dirty="0"/>
              <a:t>понимать</a:t>
            </a:r>
          </a:p>
          <a:p>
            <a:r>
              <a:rPr lang="en-CA" dirty="0" err="1"/>
              <a:t>üben</a:t>
            </a:r>
            <a:r>
              <a:rPr lang="en-CA" dirty="0"/>
              <a:t> – </a:t>
            </a:r>
            <a:r>
              <a:rPr lang="ru-RU" dirty="0"/>
              <a:t>тренироваться</a:t>
            </a:r>
          </a:p>
          <a:p>
            <a:r>
              <a:rPr lang="en-CA" dirty="0" err="1"/>
              <a:t>geben</a:t>
            </a:r>
            <a:r>
              <a:rPr lang="en-CA" dirty="0"/>
              <a:t> </a:t>
            </a:r>
            <a:r>
              <a:rPr lang="en-CA" dirty="0" err="1"/>
              <a:t>nicht</a:t>
            </a:r>
            <a:r>
              <a:rPr lang="en-CA" dirty="0"/>
              <a:t> auf – </a:t>
            </a:r>
            <a:r>
              <a:rPr lang="ru-RU" dirty="0"/>
              <a:t>не сдаваться</a:t>
            </a:r>
          </a:p>
          <a:p>
            <a:r>
              <a:rPr lang="en-CA" dirty="0" err="1"/>
              <a:t>sehen</a:t>
            </a:r>
            <a:r>
              <a:rPr lang="en-CA" dirty="0"/>
              <a:t> – </a:t>
            </a:r>
            <a:r>
              <a:rPr lang="ru-RU" dirty="0"/>
              <a:t>смотреть</a:t>
            </a:r>
          </a:p>
          <a:p>
            <a:r>
              <a:rPr lang="en-CA" dirty="0" err="1"/>
              <a:t>glauben</a:t>
            </a:r>
            <a:r>
              <a:rPr lang="en-CA" dirty="0"/>
              <a:t> – </a:t>
            </a:r>
            <a:r>
              <a:rPr lang="ru-RU" dirty="0"/>
              <a:t>верить</a:t>
            </a:r>
          </a:p>
          <a:p>
            <a:r>
              <a:rPr lang="en-CA" dirty="0" err="1"/>
              <a:t>schaffen</a:t>
            </a:r>
            <a:r>
              <a:rPr lang="en-CA" dirty="0"/>
              <a:t> – </a:t>
            </a:r>
            <a:r>
              <a:rPr lang="ru-RU"/>
              <a:t>справиться</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114</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Ziel: Deutsch lernen</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2025-10-13T18:32:24Z</dcterms:modified>
</cp:coreProperties>
</file>