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Im</a:t>
            </a:r>
            <a:r>
              <a:rPr lang="en-CA" b="1" dirty="0"/>
              <a:t> </a:t>
            </a:r>
            <a:r>
              <a:rPr lang="en-CA" b="1" dirty="0" err="1"/>
              <a:t>Deutschkurs</a:t>
            </a:r>
            <a:endParaRPr lang="en-CA" dirty="0"/>
          </a:p>
        </p:txBody>
      </p:sp>
      <p:sp>
        <p:nvSpPr>
          <p:cNvPr id="3" name="Объект 2"/>
          <p:cNvSpPr>
            <a:spLocks noGrp="1"/>
          </p:cNvSpPr>
          <p:nvPr>
            <p:ph idx="1"/>
          </p:nvPr>
        </p:nvSpPr>
        <p:spPr/>
        <p:txBody>
          <a:bodyPr>
            <a:noAutofit/>
          </a:bodyPr>
          <a:lstStyle/>
          <a:p>
            <a:pPr marL="0" indent="0">
              <a:buNone/>
            </a:pPr>
            <a:r>
              <a:rPr lang="de-DE" sz="3200" dirty="0"/>
              <a:t>Ich besuche einen Deutschkurs in </a:t>
            </a:r>
            <a:r>
              <a:rPr lang="de-DE" sz="3200" dirty="0" err="1"/>
              <a:t>Voitsberg</a:t>
            </a:r>
            <a:r>
              <a:rPr lang="de-DE" sz="3200" dirty="0"/>
              <a:t>. Unser Lehrer heißt Herr Schmid. Er ist freundlich und erklärt gut. Wir sind sechzehn Personen in der Klasse – aus Syrien, der Ukraine, der Türkei und Polen. Wir lernen jeden Tag neue Wörter und Sätze. Wir hören, lesen, schreiben und sprechen. Der Unterricht ist manchmal schwer, aber interessant. Ich finde, Deutsch ist eine schöne Sprache. Nach dem Kurs trinke ich oft mit meinen </a:t>
            </a:r>
            <a:r>
              <a:rPr lang="de-DE" sz="3200"/>
              <a:t>Freunden </a:t>
            </a:r>
            <a:r>
              <a:rPr lang="de-DE" sz="3200" smtClean="0"/>
              <a:t>Kaffee oder Tee.</a:t>
            </a:r>
            <a:endParaRPr lang="en-CA" sz="32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der </a:t>
            </a:r>
            <a:r>
              <a:rPr lang="en-CA" dirty="0" err="1"/>
              <a:t>Kurs</a:t>
            </a:r>
            <a:r>
              <a:rPr lang="en-CA" dirty="0"/>
              <a:t> – </a:t>
            </a:r>
            <a:r>
              <a:rPr lang="ru-RU" dirty="0"/>
              <a:t>курс</a:t>
            </a:r>
          </a:p>
          <a:p>
            <a:r>
              <a:rPr lang="en-CA" dirty="0" err="1"/>
              <a:t>lernen</a:t>
            </a:r>
            <a:r>
              <a:rPr lang="en-CA" dirty="0"/>
              <a:t> – </a:t>
            </a:r>
            <a:r>
              <a:rPr lang="ru-RU" dirty="0"/>
              <a:t>учить</a:t>
            </a:r>
          </a:p>
          <a:p>
            <a:r>
              <a:rPr lang="en-CA" dirty="0"/>
              <a:t>der Lehrer – </a:t>
            </a:r>
            <a:r>
              <a:rPr lang="ru-RU" dirty="0"/>
              <a:t>учитель</a:t>
            </a:r>
          </a:p>
          <a:p>
            <a:r>
              <a:rPr lang="en-CA" dirty="0" err="1"/>
              <a:t>erklären</a:t>
            </a:r>
            <a:r>
              <a:rPr lang="en-CA" dirty="0"/>
              <a:t> – </a:t>
            </a:r>
            <a:r>
              <a:rPr lang="ru-RU" dirty="0"/>
              <a:t>объяснять</a:t>
            </a:r>
          </a:p>
          <a:p>
            <a:r>
              <a:rPr lang="en-CA" dirty="0"/>
              <a:t>die </a:t>
            </a:r>
            <a:r>
              <a:rPr lang="en-CA" dirty="0" err="1"/>
              <a:t>Klasse</a:t>
            </a:r>
            <a:r>
              <a:rPr lang="en-CA" dirty="0"/>
              <a:t> – </a:t>
            </a:r>
            <a:r>
              <a:rPr lang="ru-RU" dirty="0"/>
              <a:t>класс</a:t>
            </a:r>
          </a:p>
          <a:p>
            <a:r>
              <a:rPr lang="en-CA" dirty="0" err="1"/>
              <a:t>schreiben</a:t>
            </a:r>
            <a:r>
              <a:rPr lang="en-CA" dirty="0"/>
              <a:t> – </a:t>
            </a:r>
            <a:r>
              <a:rPr lang="ru-RU" dirty="0"/>
              <a:t>писать</a:t>
            </a:r>
          </a:p>
          <a:p>
            <a:r>
              <a:rPr lang="en-CA" dirty="0" err="1"/>
              <a:t>sprechen</a:t>
            </a:r>
            <a:r>
              <a:rPr lang="en-CA" dirty="0"/>
              <a:t> – </a:t>
            </a:r>
            <a:r>
              <a:rPr lang="ru-RU" dirty="0"/>
              <a:t>говорить</a:t>
            </a:r>
          </a:p>
          <a:p>
            <a:r>
              <a:rPr lang="en-CA" dirty="0" err="1"/>
              <a:t>schwer</a:t>
            </a:r>
            <a:r>
              <a:rPr lang="en-CA" dirty="0"/>
              <a:t> – </a:t>
            </a:r>
            <a:r>
              <a:rPr lang="ru-RU" dirty="0"/>
              <a:t>трудный</a:t>
            </a:r>
          </a:p>
          <a:p>
            <a:r>
              <a:rPr lang="en-CA" dirty="0" err="1"/>
              <a:t>interessant</a:t>
            </a:r>
            <a:r>
              <a:rPr lang="en-CA" dirty="0"/>
              <a:t> – </a:t>
            </a:r>
            <a:r>
              <a:rPr lang="ru-RU" dirty="0"/>
              <a:t>интересный</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123</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Im Deutschkurs</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2025-10-13T18:32:31Z</dcterms:modified>
</cp:coreProperties>
</file>