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a:t>
            </a:r>
            <a:r>
              <a:rPr lang="en-CA" b="1" dirty="0" err="1"/>
              <a:t>Beruf</a:t>
            </a:r>
            <a:endParaRPr lang="en-CA" dirty="0"/>
          </a:p>
        </p:txBody>
      </p:sp>
      <p:sp>
        <p:nvSpPr>
          <p:cNvPr id="3" name="Объект 2"/>
          <p:cNvSpPr>
            <a:spLocks noGrp="1"/>
          </p:cNvSpPr>
          <p:nvPr>
            <p:ph idx="1"/>
          </p:nvPr>
        </p:nvSpPr>
        <p:spPr/>
        <p:txBody>
          <a:bodyPr>
            <a:normAutofit/>
          </a:bodyPr>
          <a:lstStyle/>
          <a:p>
            <a:pPr marL="0" indent="0">
              <a:buNone/>
            </a:pPr>
            <a:r>
              <a:rPr lang="de-DE" sz="3600" dirty="0"/>
              <a:t>Ich heiße </a:t>
            </a:r>
            <a:r>
              <a:rPr lang="de-DE" sz="3600" dirty="0" err="1" smtClean="0"/>
              <a:t>Volodymir</a:t>
            </a:r>
            <a:r>
              <a:rPr lang="de-DE" sz="3600" dirty="0" smtClean="0"/>
              <a:t> </a:t>
            </a:r>
            <a:r>
              <a:rPr lang="de-DE" sz="3600" dirty="0"/>
              <a:t>und ich bin Lehrer. Ich arbeite in einer Sprachschule in Graz. Ich unterrichte Englisch und ein bisschen Deutsch. Meine Arbeit macht Spaß, weil ich viele nette Leute treffe. Morgens fahre ich mit dem Bus zur Schule. Ich bereite die Stunden vor und spreche viel mit den Schülern. Am Nachmittag habe ich frei. Dann lese ich, koche oder treffe Freunde. Ich liebe meinen Beruf!</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a:t>
            </a:r>
            <a:r>
              <a:rPr lang="en-CA" dirty="0" err="1"/>
              <a:t>Beruf</a:t>
            </a:r>
            <a:r>
              <a:rPr lang="en-CA" dirty="0"/>
              <a:t> – </a:t>
            </a:r>
            <a:r>
              <a:rPr lang="ru-RU" dirty="0"/>
              <a:t>профессия</a:t>
            </a:r>
          </a:p>
          <a:p>
            <a:r>
              <a:rPr lang="en-CA" dirty="0" err="1"/>
              <a:t>arbeiten</a:t>
            </a:r>
            <a:r>
              <a:rPr lang="en-CA" dirty="0"/>
              <a:t> – </a:t>
            </a:r>
            <a:r>
              <a:rPr lang="ru-RU" dirty="0"/>
              <a:t>работать</a:t>
            </a:r>
          </a:p>
          <a:p>
            <a:r>
              <a:rPr lang="en-CA" dirty="0" err="1"/>
              <a:t>unterrichten</a:t>
            </a:r>
            <a:r>
              <a:rPr lang="en-CA" dirty="0"/>
              <a:t> – </a:t>
            </a:r>
            <a:r>
              <a:rPr lang="ru-RU" dirty="0"/>
              <a:t>преподавать</a:t>
            </a:r>
          </a:p>
          <a:p>
            <a:r>
              <a:rPr lang="en-CA" dirty="0" err="1"/>
              <a:t>treffen</a:t>
            </a:r>
            <a:r>
              <a:rPr lang="en-CA" dirty="0"/>
              <a:t> – </a:t>
            </a:r>
            <a:r>
              <a:rPr lang="ru-RU" dirty="0"/>
              <a:t>встречать</a:t>
            </a:r>
          </a:p>
          <a:p>
            <a:r>
              <a:rPr lang="en-CA" dirty="0" err="1"/>
              <a:t>vorbereiten</a:t>
            </a:r>
            <a:r>
              <a:rPr lang="en-CA" dirty="0"/>
              <a:t> – </a:t>
            </a:r>
            <a:r>
              <a:rPr lang="ru-RU" dirty="0"/>
              <a:t>готовить</a:t>
            </a:r>
          </a:p>
          <a:p>
            <a:r>
              <a:rPr lang="en-CA" dirty="0" err="1"/>
              <a:t>lesen</a:t>
            </a:r>
            <a:r>
              <a:rPr lang="en-CA" dirty="0"/>
              <a:t> – </a:t>
            </a:r>
            <a:r>
              <a:rPr lang="ru-RU" dirty="0"/>
              <a:t>читать</a:t>
            </a:r>
          </a:p>
          <a:p>
            <a:r>
              <a:rPr lang="en-CA" dirty="0" err="1"/>
              <a:t>kochen</a:t>
            </a:r>
            <a:r>
              <a:rPr lang="en-CA" dirty="0"/>
              <a:t> – </a:t>
            </a:r>
            <a:r>
              <a:rPr lang="ru-RU" dirty="0"/>
              <a:t>готовить еду</a:t>
            </a:r>
          </a:p>
          <a:p>
            <a:r>
              <a:rPr lang="en-CA" dirty="0" err="1"/>
              <a:t>frei</a:t>
            </a:r>
            <a:r>
              <a:rPr lang="en-CA" dirty="0"/>
              <a:t> </a:t>
            </a:r>
            <a:r>
              <a:rPr lang="en-CA" dirty="0" err="1"/>
              <a:t>haben</a:t>
            </a:r>
            <a:r>
              <a:rPr lang="en-CA" dirty="0"/>
              <a:t> – </a:t>
            </a:r>
            <a:r>
              <a:rPr lang="ru-RU" dirty="0"/>
              <a:t>быть свободным</a:t>
            </a:r>
          </a:p>
          <a:p>
            <a:r>
              <a:rPr lang="en-CA" dirty="0" err="1"/>
              <a:t>lieben</a:t>
            </a:r>
            <a:r>
              <a:rPr lang="en-CA" dirty="0"/>
              <a:t> – </a:t>
            </a:r>
            <a:r>
              <a:rPr lang="ru-RU" dirty="0"/>
              <a:t>любить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113</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Beruf</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6</cp:revision>
  <dcterms:created xsi:type="dcterms:W3CDTF">2025-10-11T07:38:32Z</dcterms:created>
  <dcterms:modified xsi:type="dcterms:W3CDTF">2025-10-13T18:32:37Z</dcterms:modified>
</cp:coreProperties>
</file>