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C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42780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174936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C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47745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7368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C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69056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29805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C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7" name="Дата 6"/>
          <p:cNvSpPr>
            <a:spLocks noGrp="1"/>
          </p:cNvSpPr>
          <p:nvPr>
            <p:ph type="dt" sz="half" idx="10"/>
          </p:nvPr>
        </p:nvSpPr>
        <p:spPr/>
        <p:txBody>
          <a:bodyPr/>
          <a:lstStyle/>
          <a:p>
            <a:fld id="{2760E2D8-ADED-4F1E-8B3A-AA5AF978237E}" type="datetimeFigureOut">
              <a:rPr lang="en-CA" smtClean="0"/>
              <a:t>2025-10-13</a:t>
            </a:fld>
            <a:endParaRPr lang="en-CA"/>
          </a:p>
        </p:txBody>
      </p:sp>
      <p:sp>
        <p:nvSpPr>
          <p:cNvPr id="8" name="Нижний колонтитул 7"/>
          <p:cNvSpPr>
            <a:spLocks noGrp="1"/>
          </p:cNvSpPr>
          <p:nvPr>
            <p:ph type="ftr" sz="quarter" idx="11"/>
          </p:nvPr>
        </p:nvSpPr>
        <p:spPr/>
        <p:txBody>
          <a:bodyPr/>
          <a:lstStyle/>
          <a:p>
            <a:endParaRPr lang="en-CA"/>
          </a:p>
        </p:txBody>
      </p:sp>
      <p:sp>
        <p:nvSpPr>
          <p:cNvPr id="9" name="Номер слайда 8"/>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871786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Дата 2"/>
          <p:cNvSpPr>
            <a:spLocks noGrp="1"/>
          </p:cNvSpPr>
          <p:nvPr>
            <p:ph type="dt" sz="half" idx="10"/>
          </p:nvPr>
        </p:nvSpPr>
        <p:spPr/>
        <p:txBody>
          <a:bodyPr/>
          <a:lstStyle/>
          <a:p>
            <a:fld id="{2760E2D8-ADED-4F1E-8B3A-AA5AF978237E}" type="datetimeFigureOut">
              <a:rPr lang="en-CA" smtClean="0"/>
              <a:t>2025-10-13</a:t>
            </a:fld>
            <a:endParaRPr lang="en-CA"/>
          </a:p>
        </p:txBody>
      </p:sp>
      <p:sp>
        <p:nvSpPr>
          <p:cNvPr id="4" name="Нижний колонтитул 3"/>
          <p:cNvSpPr>
            <a:spLocks noGrp="1"/>
          </p:cNvSpPr>
          <p:nvPr>
            <p:ph type="ftr" sz="quarter" idx="11"/>
          </p:nvPr>
        </p:nvSpPr>
        <p:spPr/>
        <p:txBody>
          <a:bodyPr/>
          <a:lstStyle/>
          <a:p>
            <a:endParaRPr lang="en-CA"/>
          </a:p>
        </p:txBody>
      </p:sp>
      <p:sp>
        <p:nvSpPr>
          <p:cNvPr id="5" name="Номер слайда 4"/>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51473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60E2D8-ADED-4F1E-8B3A-AA5AF978237E}" type="datetimeFigureOut">
              <a:rPr lang="en-CA" smtClean="0"/>
              <a:t>2025-10-13</a:t>
            </a:fld>
            <a:endParaRPr lang="en-CA"/>
          </a:p>
        </p:txBody>
      </p:sp>
      <p:sp>
        <p:nvSpPr>
          <p:cNvPr id="3" name="Нижний колонтитул 2"/>
          <p:cNvSpPr>
            <a:spLocks noGrp="1"/>
          </p:cNvSpPr>
          <p:nvPr>
            <p:ph type="ftr" sz="quarter" idx="11"/>
          </p:nvPr>
        </p:nvSpPr>
        <p:spPr/>
        <p:txBody>
          <a:bodyPr/>
          <a:lstStyle/>
          <a:p>
            <a:endParaRPr lang="en-CA"/>
          </a:p>
        </p:txBody>
      </p:sp>
      <p:sp>
        <p:nvSpPr>
          <p:cNvPr id="4" name="Номер слайда 3"/>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48983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60864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28158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C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743A90-AC0F-4C72-B5D9-D4F5375EE37F}" type="slidenum">
              <a:rPr lang="en-CA" smtClean="0"/>
              <a:t>‹#›</a:t>
            </a:fld>
            <a:endParaRPr lang="en-CA"/>
          </a:p>
        </p:txBody>
      </p:sp>
    </p:spTree>
    <p:extLst>
      <p:ext uri="{BB962C8B-B14F-4D97-AF65-F5344CB8AC3E}">
        <p14:creationId xmlns:p14="http://schemas.microsoft.com/office/powerpoint/2010/main" val="174574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de-DE" b="1" dirty="0"/>
              <a:t>Ich bin 30 Jahre alt</a:t>
            </a:r>
            <a:endParaRPr lang="en-CA" dirty="0"/>
          </a:p>
        </p:txBody>
      </p:sp>
      <p:sp>
        <p:nvSpPr>
          <p:cNvPr id="3" name="Объект 2"/>
          <p:cNvSpPr>
            <a:spLocks noGrp="1"/>
          </p:cNvSpPr>
          <p:nvPr>
            <p:ph idx="1"/>
          </p:nvPr>
        </p:nvSpPr>
        <p:spPr/>
        <p:txBody>
          <a:bodyPr>
            <a:noAutofit/>
          </a:bodyPr>
          <a:lstStyle/>
          <a:p>
            <a:pPr marL="0" indent="0">
              <a:buNone/>
            </a:pPr>
            <a:r>
              <a:rPr lang="de-DE" sz="3600" dirty="0"/>
              <a:t>Mein Name ist Lisa. Ich bin 30 Jahre alt und komme aus Polen. Ich lebe seit zwei Jahren in Graz. Ich arbeite in einem kleinen Geschäft und lerne abends Deutsch. Ich habe viele Kollegen aus verschiedenen Ländern. Wir sprechen oft über unsere Familien und Hobbys. Ich finde das sehr interessant. Ich möchte besser Deutsch sprechen, weil ich hier bleiben will.</a:t>
            </a:r>
            <a:endParaRPr lang="en-CA" sz="3600"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21229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smtClean="0"/>
              <a:t>Ключевые</a:t>
            </a:r>
            <a:r>
              <a:rPr lang="en-CA" b="1" dirty="0" smtClean="0"/>
              <a:t> </a:t>
            </a:r>
            <a:r>
              <a:rPr lang="en-CA" b="1" dirty="0" err="1" smtClean="0"/>
              <a:t>слова</a:t>
            </a:r>
            <a:r>
              <a:rPr lang="en-CA" b="1" dirty="0" smtClean="0"/>
              <a:t>:</a:t>
            </a:r>
            <a:endParaRPr lang="en-CA" dirty="0"/>
          </a:p>
        </p:txBody>
      </p:sp>
      <p:sp>
        <p:nvSpPr>
          <p:cNvPr id="3" name="Объект 2"/>
          <p:cNvSpPr>
            <a:spLocks noGrp="1"/>
          </p:cNvSpPr>
          <p:nvPr>
            <p:ph idx="1"/>
          </p:nvPr>
        </p:nvSpPr>
        <p:spPr/>
        <p:txBody>
          <a:bodyPr>
            <a:normAutofit lnSpcReduction="10000"/>
          </a:bodyPr>
          <a:lstStyle/>
          <a:p>
            <a:r>
              <a:rPr lang="en-CA" dirty="0"/>
              <a:t>sein – </a:t>
            </a:r>
            <a:r>
              <a:rPr lang="ru-RU" dirty="0"/>
              <a:t>быть</a:t>
            </a:r>
          </a:p>
          <a:p>
            <a:r>
              <a:rPr lang="en-CA" dirty="0" err="1"/>
              <a:t>Jahre</a:t>
            </a:r>
            <a:r>
              <a:rPr lang="en-CA" dirty="0"/>
              <a:t> alt – </a:t>
            </a:r>
            <a:r>
              <a:rPr lang="ru-RU" dirty="0"/>
              <a:t>лет</a:t>
            </a:r>
          </a:p>
          <a:p>
            <a:r>
              <a:rPr lang="en-CA" dirty="0" err="1"/>
              <a:t>leben</a:t>
            </a:r>
            <a:r>
              <a:rPr lang="en-CA" dirty="0"/>
              <a:t> – </a:t>
            </a:r>
            <a:r>
              <a:rPr lang="ru-RU" dirty="0"/>
              <a:t>жить</a:t>
            </a:r>
          </a:p>
          <a:p>
            <a:r>
              <a:rPr lang="en-CA" dirty="0" err="1"/>
              <a:t>arbeiten</a:t>
            </a:r>
            <a:r>
              <a:rPr lang="en-CA" dirty="0"/>
              <a:t> – </a:t>
            </a:r>
            <a:r>
              <a:rPr lang="ru-RU" dirty="0"/>
              <a:t>работать</a:t>
            </a:r>
          </a:p>
          <a:p>
            <a:r>
              <a:rPr lang="en-CA" dirty="0" err="1"/>
              <a:t>Kollege</a:t>
            </a:r>
            <a:r>
              <a:rPr lang="en-CA" dirty="0"/>
              <a:t> – </a:t>
            </a:r>
            <a:r>
              <a:rPr lang="ru-RU" dirty="0"/>
              <a:t>коллега</a:t>
            </a:r>
          </a:p>
          <a:p>
            <a:r>
              <a:rPr lang="en-CA" dirty="0" err="1"/>
              <a:t>Familie</a:t>
            </a:r>
            <a:r>
              <a:rPr lang="en-CA" dirty="0"/>
              <a:t> – </a:t>
            </a:r>
            <a:r>
              <a:rPr lang="ru-RU" dirty="0"/>
              <a:t>семья</a:t>
            </a:r>
          </a:p>
          <a:p>
            <a:r>
              <a:rPr lang="en-CA" dirty="0"/>
              <a:t>Hobby – </a:t>
            </a:r>
            <a:r>
              <a:rPr lang="ru-RU" dirty="0"/>
              <a:t>хобби</a:t>
            </a:r>
          </a:p>
          <a:p>
            <a:r>
              <a:rPr lang="en-CA" dirty="0" err="1"/>
              <a:t>interessant</a:t>
            </a:r>
            <a:r>
              <a:rPr lang="en-CA" dirty="0"/>
              <a:t> – </a:t>
            </a:r>
            <a:r>
              <a:rPr lang="ru-RU" dirty="0"/>
              <a:t>интересный</a:t>
            </a:r>
          </a:p>
          <a:p>
            <a:r>
              <a:rPr lang="en-CA" dirty="0" err="1"/>
              <a:t>möchten</a:t>
            </a:r>
            <a:r>
              <a:rPr lang="en-CA" dirty="0"/>
              <a:t> – </a:t>
            </a:r>
            <a:r>
              <a:rPr lang="ru-RU" dirty="0"/>
              <a:t>хотеть</a:t>
            </a:r>
            <a:endParaRPr lang="en-CA"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31904647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TotalTime>
  <Words>105</Words>
  <Application>Microsoft Office PowerPoint</Application>
  <PresentationFormat>Широкоэкранный</PresentationFormat>
  <Paragraphs>12</Paragraphs>
  <Slides>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Calibri Light</vt:lpstr>
      <vt:lpstr>Тема Office</vt:lpstr>
      <vt:lpstr>Ich bin 30 Jahre alt</vt:lpstr>
      <vt:lpstr>Ключевые слова: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Ich heiße Anna</dc:title>
  <dc:creator>User</dc:creator>
  <cp:lastModifiedBy>User</cp:lastModifiedBy>
  <cp:revision>7</cp:revision>
  <dcterms:created xsi:type="dcterms:W3CDTF">2025-10-11T07:38:32Z</dcterms:created>
  <dcterms:modified xsi:type="dcterms:W3CDTF">2025-10-13T18:32:44Z</dcterms:modified>
</cp:coreProperties>
</file>