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Ich</a:t>
            </a:r>
            <a:r>
              <a:rPr lang="en-CA" b="1" dirty="0"/>
              <a:t> </a:t>
            </a:r>
            <a:r>
              <a:rPr lang="en-CA" b="1" dirty="0" err="1"/>
              <a:t>wohne</a:t>
            </a:r>
            <a:r>
              <a:rPr lang="en-CA" b="1" dirty="0"/>
              <a:t> in </a:t>
            </a:r>
            <a:r>
              <a:rPr lang="en-CA" b="1" dirty="0" err="1"/>
              <a:t>Österreich</a:t>
            </a:r>
            <a:endParaRPr lang="en-CA" dirty="0"/>
          </a:p>
        </p:txBody>
      </p:sp>
      <p:sp>
        <p:nvSpPr>
          <p:cNvPr id="3" name="Объект 2"/>
          <p:cNvSpPr>
            <a:spLocks noGrp="1"/>
          </p:cNvSpPr>
          <p:nvPr>
            <p:ph idx="1"/>
          </p:nvPr>
        </p:nvSpPr>
        <p:spPr/>
        <p:txBody>
          <a:bodyPr>
            <a:normAutofit/>
          </a:bodyPr>
          <a:lstStyle/>
          <a:p>
            <a:pPr marL="0" indent="0">
              <a:buNone/>
            </a:pPr>
            <a:r>
              <a:rPr lang="de-DE" sz="3600" dirty="0"/>
              <a:t>Ich bin </a:t>
            </a:r>
            <a:r>
              <a:rPr lang="en-CA" sz="3600" dirty="0" smtClean="0"/>
              <a:t>Petro</a:t>
            </a:r>
            <a:r>
              <a:rPr lang="de-DE" sz="3600" dirty="0" smtClean="0"/>
              <a:t> </a:t>
            </a:r>
            <a:r>
              <a:rPr lang="de-DE" sz="3600" dirty="0"/>
              <a:t>und wohne in Österreich, in einem kleinen Haus in </a:t>
            </a:r>
            <a:r>
              <a:rPr lang="de-DE" sz="3600" dirty="0" err="1"/>
              <a:t>Voitsberg</a:t>
            </a:r>
            <a:r>
              <a:rPr lang="de-DE" sz="3600" dirty="0"/>
              <a:t>. Mein Haus ist gemütlich. Es gibt eine Küche, ein Wohnzimmer, ein Schlafzimmer und ein Bad. Ich wohne hier mit meinem Sohn. Wir sprechen zu Hause Ukrainisch und ein bisschen Deutsch. Jeden Morgen trinke ich Kaffee auf dem Balkon. Ich mag die Berge und die frische Luft. Österreich ist sehr schön und ruhig.</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err="1"/>
              <a:t>wohnen</a:t>
            </a:r>
            <a:r>
              <a:rPr lang="en-CA" dirty="0"/>
              <a:t> – </a:t>
            </a:r>
            <a:r>
              <a:rPr lang="ru-RU" dirty="0"/>
              <a:t>жить</a:t>
            </a:r>
          </a:p>
          <a:p>
            <a:r>
              <a:rPr lang="en-CA" dirty="0" err="1"/>
              <a:t>Haus</a:t>
            </a:r>
            <a:r>
              <a:rPr lang="en-CA" dirty="0"/>
              <a:t> – </a:t>
            </a:r>
            <a:r>
              <a:rPr lang="ru-RU" dirty="0"/>
              <a:t>дом</a:t>
            </a:r>
          </a:p>
          <a:p>
            <a:r>
              <a:rPr lang="en-CA" dirty="0" err="1"/>
              <a:t>Küche</a:t>
            </a:r>
            <a:r>
              <a:rPr lang="en-CA" dirty="0"/>
              <a:t> – </a:t>
            </a:r>
            <a:r>
              <a:rPr lang="ru-RU" dirty="0"/>
              <a:t>кухня</a:t>
            </a:r>
          </a:p>
          <a:p>
            <a:r>
              <a:rPr lang="en-CA" dirty="0" err="1"/>
              <a:t>Wohnzimmer</a:t>
            </a:r>
            <a:r>
              <a:rPr lang="en-CA" dirty="0"/>
              <a:t> – </a:t>
            </a:r>
            <a:r>
              <a:rPr lang="ru-RU" dirty="0"/>
              <a:t>гостиная</a:t>
            </a:r>
          </a:p>
          <a:p>
            <a:r>
              <a:rPr lang="en-CA" dirty="0" err="1"/>
              <a:t>Schlafzimmer</a:t>
            </a:r>
            <a:r>
              <a:rPr lang="en-CA" dirty="0"/>
              <a:t> – </a:t>
            </a:r>
            <a:r>
              <a:rPr lang="ru-RU" dirty="0"/>
              <a:t>спальня</a:t>
            </a:r>
          </a:p>
          <a:p>
            <a:r>
              <a:rPr lang="en-CA" dirty="0" err="1"/>
              <a:t>sprechen</a:t>
            </a:r>
            <a:r>
              <a:rPr lang="en-CA" dirty="0"/>
              <a:t> – </a:t>
            </a:r>
            <a:r>
              <a:rPr lang="ru-RU" dirty="0"/>
              <a:t>говорить</a:t>
            </a:r>
          </a:p>
          <a:p>
            <a:r>
              <a:rPr lang="en-CA" dirty="0" err="1"/>
              <a:t>trinken</a:t>
            </a:r>
            <a:r>
              <a:rPr lang="en-CA" dirty="0"/>
              <a:t> – </a:t>
            </a:r>
            <a:r>
              <a:rPr lang="ru-RU" dirty="0"/>
              <a:t>пить</a:t>
            </a:r>
          </a:p>
          <a:p>
            <a:r>
              <a:rPr lang="en-CA" dirty="0"/>
              <a:t>Berge – </a:t>
            </a:r>
            <a:r>
              <a:rPr lang="ru-RU" dirty="0"/>
              <a:t>горы</a:t>
            </a:r>
          </a:p>
          <a:p>
            <a:r>
              <a:rPr lang="en-CA" dirty="0" err="1"/>
              <a:t>ruhig</a:t>
            </a:r>
            <a:r>
              <a:rPr lang="en-CA" dirty="0"/>
              <a:t> – </a:t>
            </a:r>
            <a:r>
              <a:rPr lang="ru-RU" dirty="0"/>
              <a:t>спокойный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110</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Ich wohne in Österreich</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6</cp:revision>
  <dcterms:created xsi:type="dcterms:W3CDTF">2025-10-11T07:38:32Z</dcterms:created>
  <dcterms:modified xsi:type="dcterms:W3CDTF">2025-10-13T18:32:51Z</dcterms:modified>
</cp:coreProperties>
</file>