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b="1" dirty="0"/>
              <a:t>Ich komme aus der Ukraine</a:t>
            </a:r>
            <a:endParaRPr lang="en-CA" dirty="0"/>
          </a:p>
        </p:txBody>
      </p:sp>
      <p:sp>
        <p:nvSpPr>
          <p:cNvPr id="3" name="Объект 2"/>
          <p:cNvSpPr>
            <a:spLocks noGrp="1"/>
          </p:cNvSpPr>
          <p:nvPr>
            <p:ph idx="1"/>
          </p:nvPr>
        </p:nvSpPr>
        <p:spPr/>
        <p:txBody>
          <a:bodyPr>
            <a:normAutofit/>
          </a:bodyPr>
          <a:lstStyle/>
          <a:p>
            <a:pPr marL="0" indent="0">
              <a:buNone/>
            </a:pPr>
            <a:r>
              <a:rPr lang="de-DE" sz="3600" dirty="0"/>
              <a:t>Ich heiße Olena und komme aus der Ukraine. Meine Heimatstadt ist </a:t>
            </a:r>
            <a:r>
              <a:rPr lang="de-DE" sz="3600" dirty="0" err="1"/>
              <a:t>Kyiv</a:t>
            </a:r>
            <a:r>
              <a:rPr lang="de-DE" sz="3600" dirty="0"/>
              <a:t>. Sie ist groß und schön. Es gibt viele Parks, Cafés und Museen. Ich wohne jetzt in Österreich, in der Stadt </a:t>
            </a:r>
            <a:r>
              <a:rPr lang="de-DE" sz="3600" dirty="0" err="1"/>
              <a:t>Voitsberg</a:t>
            </a:r>
            <a:r>
              <a:rPr lang="de-DE" sz="3600" dirty="0"/>
              <a:t>. Ich lerne Deutsch, weil ich hier arbeiten und mit Leuten sprechen möchte. Meine Familie ist noch in der Ukraine, aber wir telefonieren jeden Tag. Ich vermisse sie, aber ich bin froh, neue Freunde hier zu haben.</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err="1"/>
              <a:t>kommen</a:t>
            </a:r>
            <a:r>
              <a:rPr lang="en-CA" dirty="0"/>
              <a:t> </a:t>
            </a:r>
            <a:r>
              <a:rPr lang="en-CA" dirty="0" err="1"/>
              <a:t>aus</a:t>
            </a:r>
            <a:r>
              <a:rPr lang="en-CA" dirty="0"/>
              <a:t> – </a:t>
            </a:r>
            <a:r>
              <a:rPr lang="ru-RU" dirty="0"/>
              <a:t>быть родом из</a:t>
            </a:r>
          </a:p>
          <a:p>
            <a:r>
              <a:rPr lang="en-CA" dirty="0" err="1"/>
              <a:t>Heimatstadt</a:t>
            </a:r>
            <a:r>
              <a:rPr lang="en-CA" dirty="0"/>
              <a:t> – </a:t>
            </a:r>
            <a:r>
              <a:rPr lang="ru-RU" dirty="0"/>
              <a:t>родной город</a:t>
            </a:r>
          </a:p>
          <a:p>
            <a:r>
              <a:rPr lang="en-CA" dirty="0" err="1"/>
              <a:t>wohnen</a:t>
            </a:r>
            <a:r>
              <a:rPr lang="en-CA" dirty="0"/>
              <a:t> – </a:t>
            </a:r>
            <a:r>
              <a:rPr lang="ru-RU" dirty="0"/>
              <a:t>жить</a:t>
            </a:r>
          </a:p>
          <a:p>
            <a:r>
              <a:rPr lang="en-CA" dirty="0" err="1"/>
              <a:t>arbeiten</a:t>
            </a:r>
            <a:r>
              <a:rPr lang="en-CA" dirty="0"/>
              <a:t> – </a:t>
            </a:r>
            <a:r>
              <a:rPr lang="ru-RU" dirty="0"/>
              <a:t>работать</a:t>
            </a:r>
          </a:p>
          <a:p>
            <a:r>
              <a:rPr lang="en-CA" dirty="0" err="1"/>
              <a:t>sprechen</a:t>
            </a:r>
            <a:r>
              <a:rPr lang="en-CA" dirty="0"/>
              <a:t> – </a:t>
            </a:r>
            <a:r>
              <a:rPr lang="ru-RU" dirty="0"/>
              <a:t>говорить</a:t>
            </a:r>
          </a:p>
          <a:p>
            <a:r>
              <a:rPr lang="en-CA" dirty="0" err="1"/>
              <a:t>Familie</a:t>
            </a:r>
            <a:r>
              <a:rPr lang="en-CA" dirty="0"/>
              <a:t> – </a:t>
            </a:r>
            <a:r>
              <a:rPr lang="ru-RU" dirty="0"/>
              <a:t>семья</a:t>
            </a:r>
          </a:p>
          <a:p>
            <a:r>
              <a:rPr lang="en-CA" dirty="0" err="1"/>
              <a:t>telefonieren</a:t>
            </a:r>
            <a:r>
              <a:rPr lang="en-CA" dirty="0"/>
              <a:t> – </a:t>
            </a:r>
            <a:r>
              <a:rPr lang="ru-RU" dirty="0"/>
              <a:t>звонить</a:t>
            </a:r>
          </a:p>
          <a:p>
            <a:r>
              <a:rPr lang="en-CA" dirty="0" err="1"/>
              <a:t>vermissen</a:t>
            </a:r>
            <a:r>
              <a:rPr lang="en-CA" dirty="0"/>
              <a:t> – </a:t>
            </a:r>
            <a:r>
              <a:rPr lang="ru-RU" dirty="0"/>
              <a:t>скучать</a:t>
            </a:r>
          </a:p>
          <a:p>
            <a:r>
              <a:rPr lang="en-CA" dirty="0" err="1"/>
              <a:t>froh</a:t>
            </a:r>
            <a:r>
              <a:rPr lang="en-CA" dirty="0"/>
              <a:t> – </a:t>
            </a:r>
            <a:r>
              <a:rPr lang="ru-RU" dirty="0"/>
              <a:t>радостный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122</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Ich komme aus der Ukraine</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2025-10-13T18:32:59Z</dcterms:modified>
</cp:coreProperties>
</file>