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4"/>
  </p:notesMasterIdLst>
  <p:handoutMasterIdLst>
    <p:handoutMasterId r:id="rId5"/>
  </p:handout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10" d="100"/>
          <a:sy n="110" d="100"/>
        </p:scale>
        <p:origin x="57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01AEF6-A929-4217-9A01-CBF796D76575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Максим Ачкасов</a:t>
            </a:r>
            <a:endParaRPr lang="en-C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FC9531-09BB-4A7D-AB94-6FC6991265B3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7418379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36622A0-31D8-4ED1-B8C0-477B3D464290}" type="datetimeFigureOut">
              <a:rPr lang="en-CA" smtClean="0"/>
              <a:t>2025-10-13</a:t>
            </a:fld>
            <a:endParaRPr lang="en-C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ru-RU" smtClean="0"/>
              <a:t>Максим Ачкасов</a:t>
            </a:r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3ACADD-15E1-47E9-B6DF-66E709CAC904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4944902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EC9BA5-A83A-4300-B1A5-892FA51ED8AB}" type="datetime1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Максим Ачкасов - </a:t>
            </a:r>
            <a:r>
              <a:rPr lang="en-CA" smtClean="0"/>
              <a:t>www.german4real.com</a:t>
            </a:r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5684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21CBDB-1CC9-4D97-96B6-C2B3EA559FAA}" type="datetime1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Максим Ачкасов - </a:t>
            </a:r>
            <a:r>
              <a:rPr lang="en-CA" smtClean="0"/>
              <a:t>www.german4real.com</a:t>
            </a:r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577193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2AB4C-8BA8-4325-B456-95C82E3464D4}" type="datetime1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Максим Ачкасов - </a:t>
            </a:r>
            <a:r>
              <a:rPr lang="en-CA" smtClean="0"/>
              <a:t>www.german4real.com</a:t>
            </a:r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048910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D74FBF-6607-44ED-955A-33C23015F021}" type="datetime1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Максим Ачкасов - </a:t>
            </a:r>
            <a:r>
              <a:rPr lang="en-CA" smtClean="0"/>
              <a:t>www.german4real.com</a:t>
            </a:r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91528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C142E5-3409-4F59-8277-85AC2AAFC2ED}" type="datetime1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Максим Ачкасов - </a:t>
            </a:r>
            <a:r>
              <a:rPr lang="en-CA" smtClean="0"/>
              <a:t>www.german4real.com</a:t>
            </a:r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3933364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8FF697-077C-489A-873C-FD22C1E4CD4E}" type="datetime1">
              <a:rPr lang="en-CA" smtClean="0"/>
              <a:t>2025-10-13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Максим Ачкасов - </a:t>
            </a:r>
            <a:r>
              <a:rPr lang="en-CA" smtClean="0"/>
              <a:t>www.german4real.com</a:t>
            </a:r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35598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DF889-DB60-4601-8C06-859B3B8D7C53}" type="datetime1">
              <a:rPr lang="en-CA" smtClean="0"/>
              <a:t>2025-10-13</a:t>
            </a:fld>
            <a:endParaRPr lang="en-C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Максим Ачкасов - </a:t>
            </a:r>
            <a:r>
              <a:rPr lang="en-CA" smtClean="0"/>
              <a:t>www.german4real.com</a:t>
            </a:r>
            <a:endParaRPr lang="en-C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84733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AFB906-2018-41BF-B450-413CB9B0102D}" type="datetime1">
              <a:rPr lang="en-CA" smtClean="0"/>
              <a:t>2025-10-13</a:t>
            </a:fld>
            <a:endParaRPr lang="en-C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Максим Ачкасов - </a:t>
            </a:r>
            <a:r>
              <a:rPr lang="en-CA" smtClean="0"/>
              <a:t>www.german4real.com</a:t>
            </a:r>
            <a:endParaRPr lang="en-C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7442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96FCD-13B4-4064-B625-C75B5C41B3F1}" type="datetime1">
              <a:rPr lang="en-CA" smtClean="0"/>
              <a:t>2025-10-13</a:t>
            </a:fld>
            <a:endParaRPr lang="en-C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Максим Ачкасов - </a:t>
            </a:r>
            <a:r>
              <a:rPr lang="en-CA" smtClean="0"/>
              <a:t>www.german4real.com</a:t>
            </a:r>
            <a:endParaRPr lang="en-C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938829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15F5F7-EADA-44D2-8177-25482C7EC8C4}" type="datetime1">
              <a:rPr lang="en-CA" smtClean="0"/>
              <a:t>2025-10-13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Максим Ачкасов - </a:t>
            </a:r>
            <a:r>
              <a:rPr lang="en-CA" smtClean="0"/>
              <a:t>www.german4real.com</a:t>
            </a:r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469650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F95B4-2E05-4FE1-AD7E-376871A35569}" type="datetime1">
              <a:rPr lang="en-CA" smtClean="0"/>
              <a:t>2025-10-13</a:t>
            </a:fld>
            <a:endParaRPr lang="en-C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921868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C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C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057D8E-12C0-455E-BADD-4AC6D6B5AC0A}" type="datetime1">
              <a:rPr lang="en-CA" smtClean="0"/>
              <a:t>2025-10-13</a:t>
            </a:fld>
            <a:endParaRPr lang="en-C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smtClean="0"/>
              <a:t>Максим Ачкасов - </a:t>
            </a:r>
            <a:r>
              <a:rPr lang="en-CA" smtClean="0"/>
              <a:t>www.german4real.com</a:t>
            </a:r>
            <a:endParaRPr lang="en-C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743A90-AC0F-4C72-B5D9-D4F5375EE37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44598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/>
              <a:t>Ich</a:t>
            </a:r>
            <a:r>
              <a:rPr lang="en-CA" b="1" dirty="0"/>
              <a:t> </a:t>
            </a:r>
            <a:r>
              <a:rPr lang="en-CA" b="1" dirty="0" err="1"/>
              <a:t>heiße</a:t>
            </a:r>
            <a:r>
              <a:rPr lang="en-CA" b="1" dirty="0"/>
              <a:t> Anna</a:t>
            </a:r>
            <a:endParaRPr lang="en-C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sz="3200" dirty="0"/>
              <a:t>Hallo! </a:t>
            </a:r>
            <a:r>
              <a:rPr lang="en-CA" sz="3200" dirty="0" err="1"/>
              <a:t>Ich</a:t>
            </a:r>
            <a:r>
              <a:rPr lang="en-CA" sz="3200" dirty="0"/>
              <a:t> </a:t>
            </a:r>
            <a:r>
              <a:rPr lang="en-CA" sz="3200" dirty="0" err="1"/>
              <a:t>heiße</a:t>
            </a:r>
            <a:r>
              <a:rPr lang="en-CA" sz="3200" dirty="0"/>
              <a:t> Anna Müller. </a:t>
            </a:r>
            <a:r>
              <a:rPr lang="en-CA" sz="3200" dirty="0" err="1"/>
              <a:t>Ich</a:t>
            </a:r>
            <a:r>
              <a:rPr lang="en-CA" sz="3200" dirty="0"/>
              <a:t> bin 28 </a:t>
            </a:r>
            <a:r>
              <a:rPr lang="en-CA" sz="3200" dirty="0" err="1"/>
              <a:t>Jahre</a:t>
            </a:r>
            <a:r>
              <a:rPr lang="en-CA" sz="3200" dirty="0"/>
              <a:t> alt und </a:t>
            </a:r>
            <a:r>
              <a:rPr lang="en-CA" sz="3200" dirty="0" err="1"/>
              <a:t>komme</a:t>
            </a:r>
            <a:r>
              <a:rPr lang="en-CA" sz="3200" dirty="0"/>
              <a:t> </a:t>
            </a:r>
            <a:r>
              <a:rPr lang="en-CA" sz="3200" dirty="0" err="1"/>
              <a:t>aus</a:t>
            </a:r>
            <a:r>
              <a:rPr lang="en-CA" sz="3200" dirty="0"/>
              <a:t> Deutschland. </a:t>
            </a:r>
            <a:r>
              <a:rPr lang="en-CA" sz="3200" dirty="0" err="1"/>
              <a:t>Jetzt</a:t>
            </a:r>
            <a:r>
              <a:rPr lang="en-CA" sz="3200" dirty="0"/>
              <a:t> </a:t>
            </a:r>
            <a:r>
              <a:rPr lang="en-CA" sz="3200" dirty="0" err="1"/>
              <a:t>wohne</a:t>
            </a:r>
            <a:r>
              <a:rPr lang="en-CA" sz="3200" dirty="0"/>
              <a:t> </a:t>
            </a:r>
            <a:r>
              <a:rPr lang="en-CA" sz="3200" dirty="0" err="1"/>
              <a:t>ich</a:t>
            </a:r>
            <a:r>
              <a:rPr lang="en-CA" sz="3200" dirty="0"/>
              <a:t> in Graz, </a:t>
            </a:r>
            <a:r>
              <a:rPr lang="en-CA" sz="3200" dirty="0" err="1"/>
              <a:t>Österreich</a:t>
            </a:r>
            <a:r>
              <a:rPr lang="en-CA" sz="3200" dirty="0"/>
              <a:t>. </a:t>
            </a:r>
            <a:r>
              <a:rPr lang="en-CA" sz="3200" dirty="0" err="1"/>
              <a:t>Ich</a:t>
            </a:r>
            <a:r>
              <a:rPr lang="en-CA" sz="3200" dirty="0"/>
              <a:t> bin </a:t>
            </a:r>
            <a:r>
              <a:rPr lang="en-CA" sz="3200" dirty="0" err="1"/>
              <a:t>Studentin</a:t>
            </a:r>
            <a:r>
              <a:rPr lang="en-CA" sz="3200" dirty="0"/>
              <a:t> und </a:t>
            </a:r>
            <a:r>
              <a:rPr lang="en-CA" sz="3200" dirty="0" err="1"/>
              <a:t>lerne</a:t>
            </a:r>
            <a:r>
              <a:rPr lang="en-CA" sz="3200" dirty="0"/>
              <a:t> Deutsch, </a:t>
            </a:r>
            <a:r>
              <a:rPr lang="en-CA" sz="3200" dirty="0" err="1"/>
              <a:t>Englisch</a:t>
            </a:r>
            <a:r>
              <a:rPr lang="en-CA" sz="3200" dirty="0"/>
              <a:t> und </a:t>
            </a:r>
            <a:r>
              <a:rPr lang="en-CA" sz="3200" dirty="0" err="1"/>
              <a:t>ein</a:t>
            </a:r>
            <a:r>
              <a:rPr lang="en-CA" sz="3200" dirty="0"/>
              <a:t> </a:t>
            </a:r>
            <a:r>
              <a:rPr lang="en-CA" sz="3200" dirty="0" err="1"/>
              <a:t>bisschen</a:t>
            </a:r>
            <a:r>
              <a:rPr lang="en-CA" sz="3200" dirty="0"/>
              <a:t> </a:t>
            </a:r>
            <a:r>
              <a:rPr lang="en-CA" sz="3200" dirty="0" err="1"/>
              <a:t>Spanisch</a:t>
            </a:r>
            <a:r>
              <a:rPr lang="en-CA" sz="3200" dirty="0"/>
              <a:t>. </a:t>
            </a:r>
            <a:r>
              <a:rPr lang="en-CA" sz="3200" dirty="0" err="1"/>
              <a:t>Ich</a:t>
            </a:r>
            <a:r>
              <a:rPr lang="en-CA" sz="3200" dirty="0"/>
              <a:t> </a:t>
            </a:r>
            <a:r>
              <a:rPr lang="en-CA" sz="3200" dirty="0" err="1"/>
              <a:t>spreche</a:t>
            </a:r>
            <a:r>
              <a:rPr lang="en-CA" sz="3200" dirty="0"/>
              <a:t> </a:t>
            </a:r>
            <a:r>
              <a:rPr lang="en-CA" sz="3200" dirty="0" err="1"/>
              <a:t>mit</a:t>
            </a:r>
            <a:r>
              <a:rPr lang="en-CA" sz="3200" dirty="0"/>
              <a:t> </a:t>
            </a:r>
            <a:r>
              <a:rPr lang="en-CA" sz="3200" dirty="0" err="1"/>
              <a:t>meinen</a:t>
            </a:r>
            <a:r>
              <a:rPr lang="en-CA" sz="3200" dirty="0"/>
              <a:t> </a:t>
            </a:r>
            <a:r>
              <a:rPr lang="en-CA" sz="3200" dirty="0" err="1"/>
              <a:t>Freunden</a:t>
            </a:r>
            <a:r>
              <a:rPr lang="en-CA" sz="3200" dirty="0"/>
              <a:t> oft </a:t>
            </a:r>
            <a:r>
              <a:rPr lang="en-CA" sz="3200" dirty="0" err="1"/>
              <a:t>über</a:t>
            </a:r>
            <a:r>
              <a:rPr lang="en-CA" sz="3200" dirty="0"/>
              <a:t> das </a:t>
            </a:r>
            <a:r>
              <a:rPr lang="en-CA" sz="3200" dirty="0" err="1"/>
              <a:t>Lernen</a:t>
            </a:r>
            <a:r>
              <a:rPr lang="en-CA" sz="3200" dirty="0"/>
              <a:t>. Mein Lehrer </a:t>
            </a:r>
            <a:r>
              <a:rPr lang="en-CA" sz="3200" dirty="0" err="1"/>
              <a:t>ist</a:t>
            </a:r>
            <a:r>
              <a:rPr lang="en-CA" sz="3200" dirty="0"/>
              <a:t> </a:t>
            </a:r>
            <a:r>
              <a:rPr lang="en-CA" sz="3200" dirty="0" err="1"/>
              <a:t>sehr</a:t>
            </a:r>
            <a:r>
              <a:rPr lang="en-CA" sz="3200" dirty="0"/>
              <a:t> </a:t>
            </a:r>
            <a:r>
              <a:rPr lang="en-CA" sz="3200" dirty="0" err="1"/>
              <a:t>nett</a:t>
            </a:r>
            <a:r>
              <a:rPr lang="en-CA" sz="3200" dirty="0"/>
              <a:t>. In </a:t>
            </a:r>
            <a:r>
              <a:rPr lang="en-CA" sz="3200" dirty="0" err="1"/>
              <a:t>meiner</a:t>
            </a:r>
            <a:r>
              <a:rPr lang="en-CA" sz="3200" dirty="0"/>
              <a:t> </a:t>
            </a:r>
            <a:r>
              <a:rPr lang="en-CA" sz="3200" dirty="0" err="1"/>
              <a:t>Freizeit</a:t>
            </a:r>
            <a:r>
              <a:rPr lang="en-CA" sz="3200" dirty="0"/>
              <a:t> </a:t>
            </a:r>
            <a:r>
              <a:rPr lang="en-CA" sz="3200" dirty="0" err="1"/>
              <a:t>höre</a:t>
            </a:r>
            <a:r>
              <a:rPr lang="en-CA" sz="3200" dirty="0"/>
              <a:t> </a:t>
            </a:r>
            <a:r>
              <a:rPr lang="en-CA" sz="3200" dirty="0" err="1"/>
              <a:t>ich</a:t>
            </a:r>
            <a:r>
              <a:rPr lang="en-CA" sz="3200" dirty="0"/>
              <a:t> </a:t>
            </a:r>
            <a:r>
              <a:rPr lang="en-CA" sz="3200" dirty="0" err="1"/>
              <a:t>Musik</a:t>
            </a:r>
            <a:r>
              <a:rPr lang="en-CA" sz="3200" dirty="0"/>
              <a:t> und </a:t>
            </a:r>
            <a:r>
              <a:rPr lang="en-CA" sz="3200" dirty="0" err="1"/>
              <a:t>gehe</a:t>
            </a:r>
            <a:r>
              <a:rPr lang="en-CA" sz="3200" dirty="0"/>
              <a:t> </a:t>
            </a:r>
            <a:r>
              <a:rPr lang="en-CA" sz="3200" dirty="0" err="1"/>
              <a:t>gern</a:t>
            </a:r>
            <a:r>
              <a:rPr lang="en-CA" sz="3200" dirty="0"/>
              <a:t> </a:t>
            </a:r>
            <a:r>
              <a:rPr lang="en-CA" sz="3200" dirty="0" err="1"/>
              <a:t>spazieren</a:t>
            </a:r>
            <a:r>
              <a:rPr lang="en-CA" sz="3200" dirty="0"/>
              <a:t>. </a:t>
            </a:r>
            <a:r>
              <a:rPr lang="en-CA" sz="3200" dirty="0" err="1"/>
              <a:t>Ich</a:t>
            </a:r>
            <a:r>
              <a:rPr lang="en-CA" sz="3200" dirty="0"/>
              <a:t> mag </a:t>
            </a:r>
            <a:r>
              <a:rPr lang="en-CA" sz="3200" dirty="0" err="1"/>
              <a:t>Katzen</a:t>
            </a:r>
            <a:r>
              <a:rPr lang="en-CA" sz="3200" dirty="0"/>
              <a:t> und </a:t>
            </a:r>
            <a:r>
              <a:rPr lang="en-CA" sz="3200" dirty="0" err="1"/>
              <a:t>Kaffee</a:t>
            </a:r>
            <a:r>
              <a:rPr lang="en-CA" sz="3200" dirty="0"/>
              <a:t>. </a:t>
            </a:r>
            <a:r>
              <a:rPr lang="en-CA" sz="3200" dirty="0" err="1"/>
              <a:t>Ich</a:t>
            </a:r>
            <a:r>
              <a:rPr lang="en-CA" sz="3200" dirty="0"/>
              <a:t> </a:t>
            </a:r>
            <a:r>
              <a:rPr lang="en-CA" sz="3200" dirty="0" err="1"/>
              <a:t>habe</a:t>
            </a:r>
            <a:r>
              <a:rPr lang="en-CA" sz="3200" dirty="0"/>
              <a:t> </a:t>
            </a:r>
            <a:r>
              <a:rPr lang="en-CA" sz="3200" dirty="0" err="1"/>
              <a:t>eine</a:t>
            </a:r>
            <a:r>
              <a:rPr lang="en-CA" sz="3200" dirty="0"/>
              <a:t> </a:t>
            </a:r>
            <a:r>
              <a:rPr lang="en-CA" sz="3200" dirty="0" err="1"/>
              <a:t>kleine</a:t>
            </a:r>
            <a:r>
              <a:rPr lang="en-CA" sz="3200" dirty="0"/>
              <a:t> </a:t>
            </a:r>
            <a:r>
              <a:rPr lang="en-CA" sz="3200" dirty="0" err="1"/>
              <a:t>Katze</a:t>
            </a:r>
            <a:r>
              <a:rPr lang="en-CA" sz="3200" dirty="0"/>
              <a:t>, </a:t>
            </a:r>
            <a:r>
              <a:rPr lang="en-CA" sz="3200" dirty="0" err="1"/>
              <a:t>sie</a:t>
            </a:r>
            <a:r>
              <a:rPr lang="en-CA" sz="3200" dirty="0"/>
              <a:t> </a:t>
            </a:r>
            <a:r>
              <a:rPr lang="en-CA" sz="3200" dirty="0" err="1"/>
              <a:t>heißt</a:t>
            </a:r>
            <a:r>
              <a:rPr lang="en-CA" sz="3200" dirty="0"/>
              <a:t> Mimi. </a:t>
            </a:r>
            <a:r>
              <a:rPr lang="en-CA" sz="3200" dirty="0" err="1"/>
              <a:t>Ich</a:t>
            </a:r>
            <a:r>
              <a:rPr lang="en-CA" sz="3200" dirty="0"/>
              <a:t> bin </a:t>
            </a:r>
            <a:r>
              <a:rPr lang="en-CA" sz="3200" dirty="0" err="1"/>
              <a:t>glücklich</a:t>
            </a:r>
            <a:r>
              <a:rPr lang="en-CA" sz="3200" dirty="0"/>
              <a:t> </a:t>
            </a:r>
            <a:r>
              <a:rPr lang="en-CA" sz="3200" dirty="0" err="1"/>
              <a:t>hier</a:t>
            </a:r>
            <a:r>
              <a:rPr lang="en-CA" sz="3200" dirty="0"/>
              <a:t> in Graz</a:t>
            </a:r>
            <a:r>
              <a:rPr lang="en-CA" sz="3200" dirty="0" smtClean="0"/>
              <a:t>!</a:t>
            </a:r>
            <a:endParaRPr lang="en-CA" sz="32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4705" y="5894772"/>
            <a:ext cx="4677295" cy="96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292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b="1" dirty="0" err="1" smtClean="0"/>
              <a:t>Ключевые</a:t>
            </a:r>
            <a:r>
              <a:rPr lang="en-CA" b="1" dirty="0" smtClean="0"/>
              <a:t> </a:t>
            </a:r>
            <a:r>
              <a:rPr lang="en-CA" b="1" dirty="0" err="1" smtClean="0"/>
              <a:t>слова</a:t>
            </a:r>
            <a:r>
              <a:rPr lang="en-CA" b="1" dirty="0" smtClean="0"/>
              <a:t>:</a:t>
            </a:r>
            <a:endParaRPr lang="en-C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CA" sz="3600" dirty="0" err="1" smtClean="0"/>
              <a:t>heißen</a:t>
            </a:r>
            <a:r>
              <a:rPr lang="en-CA" sz="3600" dirty="0" smtClean="0"/>
              <a:t> – </a:t>
            </a:r>
            <a:r>
              <a:rPr lang="en-CA" sz="3600" dirty="0" err="1" smtClean="0"/>
              <a:t>называться</a:t>
            </a:r>
            <a:r>
              <a:rPr lang="en-CA" sz="3600" dirty="0" smtClean="0"/>
              <a:t/>
            </a:r>
            <a:br>
              <a:rPr lang="en-CA" sz="3600" dirty="0" smtClean="0"/>
            </a:br>
            <a:r>
              <a:rPr lang="en-CA" sz="3600" dirty="0" err="1" smtClean="0"/>
              <a:t>kommen</a:t>
            </a:r>
            <a:r>
              <a:rPr lang="en-CA" sz="3600" dirty="0" smtClean="0"/>
              <a:t> </a:t>
            </a:r>
            <a:r>
              <a:rPr lang="en-CA" sz="3600" dirty="0" err="1" smtClean="0"/>
              <a:t>aus</a:t>
            </a:r>
            <a:r>
              <a:rPr lang="en-CA" sz="3600" dirty="0" smtClean="0"/>
              <a:t> – </a:t>
            </a:r>
            <a:r>
              <a:rPr lang="en-CA" sz="3600" dirty="0" err="1" smtClean="0"/>
              <a:t>быть</a:t>
            </a:r>
            <a:r>
              <a:rPr lang="en-CA" sz="3600" dirty="0" smtClean="0"/>
              <a:t> </a:t>
            </a:r>
            <a:r>
              <a:rPr lang="en-CA" sz="3600" dirty="0" err="1" smtClean="0"/>
              <a:t>родом</a:t>
            </a:r>
            <a:r>
              <a:rPr lang="en-CA" sz="3600" dirty="0" smtClean="0"/>
              <a:t> </a:t>
            </a:r>
            <a:r>
              <a:rPr lang="en-CA" sz="3600" dirty="0" err="1" smtClean="0"/>
              <a:t>из</a:t>
            </a:r>
            <a:r>
              <a:rPr lang="en-CA" sz="3600" dirty="0" smtClean="0"/>
              <a:t/>
            </a:r>
            <a:br>
              <a:rPr lang="en-CA" sz="3600" dirty="0" smtClean="0"/>
            </a:br>
            <a:r>
              <a:rPr lang="en-CA" sz="3600" dirty="0" err="1" smtClean="0"/>
              <a:t>wohnen</a:t>
            </a:r>
            <a:r>
              <a:rPr lang="en-CA" sz="3600" dirty="0" smtClean="0"/>
              <a:t> – </a:t>
            </a:r>
            <a:r>
              <a:rPr lang="en-CA" sz="3600" dirty="0" err="1" smtClean="0"/>
              <a:t>жить</a:t>
            </a:r>
            <a:r>
              <a:rPr lang="en-CA" sz="3600" dirty="0" smtClean="0"/>
              <a:t/>
            </a:r>
            <a:br>
              <a:rPr lang="en-CA" sz="3600" dirty="0" smtClean="0"/>
            </a:br>
            <a:r>
              <a:rPr lang="en-CA" sz="3600" dirty="0" err="1" smtClean="0"/>
              <a:t>lernen</a:t>
            </a:r>
            <a:r>
              <a:rPr lang="en-CA" sz="3600" dirty="0" smtClean="0"/>
              <a:t> – </a:t>
            </a:r>
            <a:r>
              <a:rPr lang="en-CA" sz="3600" dirty="0" err="1" smtClean="0"/>
              <a:t>учить</a:t>
            </a:r>
            <a:r>
              <a:rPr lang="en-CA" sz="3600" dirty="0" smtClean="0"/>
              <a:t/>
            </a:r>
            <a:br>
              <a:rPr lang="en-CA" sz="3600" dirty="0" smtClean="0"/>
            </a:br>
            <a:r>
              <a:rPr lang="en-CA" sz="3600" dirty="0" err="1" smtClean="0"/>
              <a:t>sprechen</a:t>
            </a:r>
            <a:r>
              <a:rPr lang="en-CA" sz="3600" dirty="0" smtClean="0"/>
              <a:t> – </a:t>
            </a:r>
            <a:r>
              <a:rPr lang="en-CA" sz="3600" dirty="0" err="1" smtClean="0"/>
              <a:t>говорить</a:t>
            </a:r>
            <a:r>
              <a:rPr lang="en-CA" sz="3600" dirty="0" smtClean="0"/>
              <a:t/>
            </a:r>
            <a:br>
              <a:rPr lang="en-CA" sz="3600" dirty="0" smtClean="0"/>
            </a:br>
            <a:r>
              <a:rPr lang="en-CA" sz="3600" dirty="0" err="1" smtClean="0"/>
              <a:t>Freizeit</a:t>
            </a:r>
            <a:r>
              <a:rPr lang="en-CA" sz="3600" dirty="0" smtClean="0"/>
              <a:t> – </a:t>
            </a:r>
            <a:r>
              <a:rPr lang="en-CA" sz="3600" dirty="0" err="1" smtClean="0"/>
              <a:t>свободное</a:t>
            </a:r>
            <a:r>
              <a:rPr lang="en-CA" sz="3600" dirty="0" smtClean="0"/>
              <a:t> </a:t>
            </a:r>
            <a:r>
              <a:rPr lang="en-CA" sz="3600" dirty="0" err="1" smtClean="0"/>
              <a:t>время</a:t>
            </a:r>
            <a:r>
              <a:rPr lang="en-CA" sz="3600" dirty="0" smtClean="0"/>
              <a:t/>
            </a:r>
            <a:br>
              <a:rPr lang="en-CA" sz="3600" dirty="0" smtClean="0"/>
            </a:br>
            <a:r>
              <a:rPr lang="en-CA" sz="3600" dirty="0" err="1" smtClean="0"/>
              <a:t>spazieren</a:t>
            </a:r>
            <a:r>
              <a:rPr lang="en-CA" sz="3600" dirty="0" smtClean="0"/>
              <a:t> </a:t>
            </a:r>
            <a:r>
              <a:rPr lang="en-CA" sz="3600" dirty="0" err="1" smtClean="0"/>
              <a:t>gehen</a:t>
            </a:r>
            <a:r>
              <a:rPr lang="en-CA" sz="3600" dirty="0" smtClean="0"/>
              <a:t> – </a:t>
            </a:r>
            <a:r>
              <a:rPr lang="en-CA" sz="3600" dirty="0" err="1" smtClean="0"/>
              <a:t>гулять</a:t>
            </a:r>
            <a:r>
              <a:rPr lang="en-CA" sz="3600" dirty="0" smtClean="0"/>
              <a:t/>
            </a:r>
            <a:br>
              <a:rPr lang="en-CA" sz="3600" dirty="0" smtClean="0"/>
            </a:br>
            <a:r>
              <a:rPr lang="en-CA" sz="3600" dirty="0" err="1" smtClean="0"/>
              <a:t>glücklich</a:t>
            </a:r>
            <a:r>
              <a:rPr lang="en-CA" sz="3600" dirty="0" smtClean="0"/>
              <a:t> – </a:t>
            </a:r>
            <a:r>
              <a:rPr lang="en-CA" sz="3600" dirty="0" err="1" smtClean="0"/>
              <a:t>счастливый</a:t>
            </a:r>
            <a:endParaRPr lang="en-CA" sz="3600" dirty="0" smtClean="0"/>
          </a:p>
          <a:p>
            <a:endParaRPr lang="en-CA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4705" y="5894772"/>
            <a:ext cx="4677295" cy="963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46475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130</Words>
  <Application>Microsoft Office PowerPoint</Application>
  <PresentationFormat>Широкоэкранный</PresentationFormat>
  <Paragraphs>4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Ich heiße Anna</vt:lpstr>
      <vt:lpstr>Ключевые слова: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Ich heiße Anna</dc:title>
  <dc:creator>User</dc:creator>
  <cp:lastModifiedBy>User</cp:lastModifiedBy>
  <cp:revision>3</cp:revision>
  <dcterms:created xsi:type="dcterms:W3CDTF">2025-10-11T07:38:32Z</dcterms:created>
  <dcterms:modified xsi:type="dcterms:W3CDTF">2025-10-13T18:14:53Z</dcterms:modified>
</cp:coreProperties>
</file>